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95" r:id="rId5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3" orient="horz" pos="13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9900FF"/>
    <a:srgbClr val="FF9933"/>
    <a:srgbClr val="9999FF"/>
    <a:srgbClr val="99CCFF"/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24" autoAdjust="0"/>
  </p:normalViewPr>
  <p:slideViewPr>
    <p:cSldViewPr snapToGrid="0">
      <p:cViewPr varScale="1">
        <p:scale>
          <a:sx n="64" d="100"/>
          <a:sy n="64" d="100"/>
        </p:scale>
        <p:origin x="2366" y="86"/>
      </p:cViewPr>
      <p:guideLst>
        <p:guide pos="2160"/>
        <p:guide orient="horz" pos="13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" y="0"/>
            <a:ext cx="6856286" cy="9906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5207" y="1122680"/>
            <a:ext cx="5827586" cy="766064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953" y="2747264"/>
            <a:ext cx="2214797" cy="3448756"/>
          </a:xfrm>
        </p:spPr>
        <p:txBody>
          <a:bodyPr anchor="b">
            <a:normAutofit/>
          </a:bodyPr>
          <a:lstStyle>
            <a:lvl1pPr algn="l">
              <a:defRPr sz="57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5953" y="6326632"/>
            <a:ext cx="2214797" cy="827375"/>
          </a:xfrm>
        </p:spPr>
        <p:txBody>
          <a:bodyPr>
            <a:normAutofit/>
          </a:bodyPr>
          <a:lstStyle>
            <a:lvl1pPr marL="0" indent="0" algn="l">
              <a:buNone/>
              <a:defRPr sz="2889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4027" y="1651000"/>
            <a:ext cx="2828925" cy="6604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" y="0"/>
            <a:ext cx="6856286" cy="990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514350" y="1122680"/>
            <a:ext cx="5828443" cy="76606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2" y="1981200"/>
            <a:ext cx="2844998" cy="924560"/>
          </a:xfrm>
        </p:spPr>
        <p:txBody>
          <a:bodyPr>
            <a:no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1834" y="3040592"/>
            <a:ext cx="2350580" cy="488696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8154" y="3037840"/>
            <a:ext cx="1229297" cy="528320"/>
          </a:xfrm>
        </p:spPr>
        <p:txBody>
          <a:bodyPr anchor="b">
            <a:normAutofit/>
          </a:bodyPr>
          <a:lstStyle>
            <a:lvl1pPr marL="0" indent="0">
              <a:buNone/>
              <a:defRPr sz="26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518154" y="3711448"/>
            <a:ext cx="1229297" cy="4213352"/>
          </a:xfrm>
        </p:spPr>
        <p:txBody>
          <a:bodyPr>
            <a:normAutofit/>
          </a:bodyPr>
          <a:lstStyle>
            <a:lvl1pPr marL="0" indent="0">
              <a:lnSpc>
                <a:spcPts val="2889"/>
              </a:lnSpc>
              <a:buNone/>
              <a:defRPr sz="2022"/>
            </a:lvl1pPr>
            <a:lvl2pPr marL="660380" indent="0">
              <a:buNone/>
              <a:defRPr sz="2022"/>
            </a:lvl2pPr>
            <a:lvl3pPr marL="1320759" indent="0">
              <a:buNone/>
              <a:defRPr sz="2022"/>
            </a:lvl3pPr>
            <a:lvl4pPr marL="1981139" indent="0">
              <a:buNone/>
              <a:defRPr sz="2022"/>
            </a:lvl4pPr>
            <a:lvl5pPr marL="2641519" indent="0">
              <a:buNone/>
              <a:defRPr sz="2022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01755" y="3037840"/>
            <a:ext cx="1229297" cy="528320"/>
          </a:xfrm>
        </p:spPr>
        <p:txBody>
          <a:bodyPr anchor="b">
            <a:normAutofit/>
          </a:bodyPr>
          <a:lstStyle>
            <a:lvl1pPr marL="0" indent="0">
              <a:buNone/>
              <a:defRPr sz="26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01755" y="3711448"/>
            <a:ext cx="1229297" cy="4213352"/>
          </a:xfrm>
        </p:spPr>
        <p:txBody>
          <a:bodyPr>
            <a:normAutofit/>
          </a:bodyPr>
          <a:lstStyle>
            <a:lvl1pPr marL="0" indent="0">
              <a:lnSpc>
                <a:spcPts val="2889"/>
              </a:lnSpc>
              <a:buNone/>
              <a:defRPr sz="2022"/>
            </a:lvl1pPr>
            <a:lvl2pPr marL="660380" indent="0">
              <a:buNone/>
              <a:defRPr sz="2022"/>
            </a:lvl2pPr>
            <a:lvl3pPr marL="1320759" indent="0">
              <a:buNone/>
              <a:defRPr sz="2022"/>
            </a:lvl3pPr>
            <a:lvl4pPr marL="1981139" indent="0">
              <a:buNone/>
              <a:defRPr sz="2022"/>
            </a:lvl4pPr>
            <a:lvl5pPr marL="2641519" indent="0">
              <a:buNone/>
              <a:defRPr sz="2022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" y="0"/>
            <a:ext cx="6856286" cy="990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515207" y="1122680"/>
            <a:ext cx="5827586" cy="76606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46" y="2786887"/>
            <a:ext cx="2520315" cy="924560"/>
          </a:xfrm>
        </p:spPr>
        <p:txBody>
          <a:bodyPr>
            <a:no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0377" y="4147312"/>
            <a:ext cx="1162431" cy="528320"/>
          </a:xfrm>
        </p:spPr>
        <p:txBody>
          <a:bodyPr anchor="b">
            <a:normAutofit/>
          </a:bodyPr>
          <a:lstStyle>
            <a:lvl1pPr marL="0" indent="0">
              <a:buNone/>
              <a:defRPr sz="26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30377" y="4820920"/>
            <a:ext cx="1162431" cy="3302000"/>
          </a:xfrm>
        </p:spPr>
        <p:txBody>
          <a:bodyPr>
            <a:normAutofit/>
          </a:bodyPr>
          <a:lstStyle>
            <a:lvl1pPr marL="0" indent="0">
              <a:lnSpc>
                <a:spcPts val="2889"/>
              </a:lnSpc>
              <a:buNone/>
              <a:defRPr sz="2022"/>
            </a:lvl1pPr>
            <a:lvl2pPr marL="660380" indent="0">
              <a:buNone/>
              <a:defRPr sz="2022"/>
            </a:lvl2pPr>
            <a:lvl3pPr marL="1320759" indent="0">
              <a:buNone/>
              <a:defRPr sz="2022"/>
            </a:lvl3pPr>
            <a:lvl4pPr marL="1981139" indent="0">
              <a:buNone/>
              <a:defRPr sz="2022"/>
            </a:lvl4pPr>
            <a:lvl5pPr marL="2641519" indent="0">
              <a:buNone/>
              <a:defRPr sz="2022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072831" y="4147312"/>
            <a:ext cx="1162431" cy="528320"/>
          </a:xfrm>
        </p:spPr>
        <p:txBody>
          <a:bodyPr anchor="b">
            <a:normAutofit/>
          </a:bodyPr>
          <a:lstStyle>
            <a:lvl1pPr marL="0" indent="0">
              <a:buNone/>
              <a:defRPr sz="26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2072831" y="4820920"/>
            <a:ext cx="1162431" cy="3302000"/>
          </a:xfrm>
        </p:spPr>
        <p:txBody>
          <a:bodyPr>
            <a:normAutofit/>
          </a:bodyPr>
          <a:lstStyle>
            <a:lvl1pPr marL="0" indent="0">
              <a:lnSpc>
                <a:spcPts val="2889"/>
              </a:lnSpc>
              <a:buNone/>
              <a:defRPr sz="2022"/>
            </a:lvl1pPr>
            <a:lvl2pPr marL="660380" indent="0">
              <a:buNone/>
              <a:defRPr sz="2022"/>
            </a:lvl2pPr>
            <a:lvl3pPr marL="1320759" indent="0">
              <a:buNone/>
              <a:defRPr sz="2022"/>
            </a:lvl3pPr>
            <a:lvl4pPr marL="1981139" indent="0">
              <a:buNone/>
              <a:defRPr sz="2022"/>
            </a:lvl4pPr>
            <a:lvl5pPr marL="2641519" indent="0">
              <a:buNone/>
              <a:defRPr sz="2022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2437" y="1862328"/>
            <a:ext cx="2571750" cy="6260592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1032749"/>
            <a:ext cx="5915025" cy="924560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628392"/>
            <a:ext cx="2901255" cy="7924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311" b="0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447288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628392"/>
            <a:ext cx="2915543" cy="7924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311" b="0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447288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218944"/>
            <a:ext cx="5915025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7" y="0"/>
            <a:ext cx="6856286" cy="9906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12" y="2712806"/>
            <a:ext cx="2571750" cy="13566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6512" y="4599326"/>
            <a:ext cx="2571750" cy="1056640"/>
          </a:xfrm>
        </p:spPr>
        <p:txBody>
          <a:bodyPr>
            <a:normAutofit/>
          </a:bodyPr>
          <a:lstStyle>
            <a:lvl1pPr marL="0" indent="0">
              <a:lnSpc>
                <a:spcPts val="3178"/>
              </a:lnSpc>
              <a:buNone/>
              <a:defRPr sz="2022"/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66512" y="4172414"/>
            <a:ext cx="2571750" cy="396240"/>
          </a:xfrm>
        </p:spPr>
        <p:txBody>
          <a:bodyPr>
            <a:noAutofit/>
          </a:bodyPr>
          <a:lstStyle>
            <a:lvl1pPr marL="0" indent="0">
              <a:lnSpc>
                <a:spcPts val="3178"/>
              </a:lnSpc>
              <a:buNone/>
              <a:defRPr sz="2600">
                <a:solidFill>
                  <a:schemeClr val="accent2"/>
                </a:solidFill>
                <a:latin typeface="+mj-lt"/>
              </a:defRPr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66512" y="6269098"/>
            <a:ext cx="2571750" cy="1056640"/>
          </a:xfrm>
        </p:spPr>
        <p:txBody>
          <a:bodyPr>
            <a:normAutofit/>
          </a:bodyPr>
          <a:lstStyle>
            <a:lvl1pPr marL="0" indent="0">
              <a:lnSpc>
                <a:spcPts val="3178"/>
              </a:lnSpc>
              <a:buNone/>
              <a:defRPr sz="2022"/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66512" y="5842186"/>
            <a:ext cx="2571750" cy="396240"/>
          </a:xfrm>
        </p:spPr>
        <p:txBody>
          <a:bodyPr>
            <a:noAutofit/>
          </a:bodyPr>
          <a:lstStyle>
            <a:lvl1pPr marL="0" indent="0">
              <a:lnSpc>
                <a:spcPts val="3178"/>
              </a:lnSpc>
              <a:buNone/>
              <a:defRPr sz="2600">
                <a:solidFill>
                  <a:schemeClr val="accent2"/>
                </a:solidFill>
                <a:latin typeface="+mj-lt"/>
              </a:defRPr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" y="0"/>
            <a:ext cx="6856286" cy="990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2287143" y="0"/>
            <a:ext cx="2283714" cy="9906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75" y="3539744"/>
            <a:ext cx="1543050" cy="924560"/>
          </a:xfrm>
        </p:spPr>
        <p:txBody>
          <a:bodyPr>
            <a:noAutofit/>
          </a:bodyPr>
          <a:lstStyle>
            <a:lvl1pPr algn="ctr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57475" y="5151120"/>
            <a:ext cx="1543050" cy="3830320"/>
          </a:xfrm>
        </p:spPr>
        <p:txBody>
          <a:bodyPr>
            <a:normAutofit/>
          </a:bodyPr>
          <a:lstStyle>
            <a:lvl1pPr marL="0" indent="0" algn="ctr">
              <a:buNone/>
              <a:defRPr sz="2600"/>
            </a:lvl1pPr>
            <a:lvl2pPr marL="660380" indent="0">
              <a:buNone/>
              <a:defRPr sz="2600"/>
            </a:lvl2pPr>
            <a:lvl3pPr marL="1320759" indent="0">
              <a:buNone/>
              <a:defRPr sz="2600"/>
            </a:lvl3pPr>
            <a:lvl4pPr marL="1981139" indent="0">
              <a:buNone/>
              <a:defRPr sz="2600"/>
            </a:lvl4pPr>
            <a:lvl5pPr marL="2641519" indent="0">
              <a:buNone/>
              <a:defRPr sz="2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" y="0"/>
            <a:ext cx="6856286" cy="990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515207" y="1122680"/>
            <a:ext cx="5827586" cy="766064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30714" y="1122680"/>
            <a:ext cx="2916365" cy="766064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641600"/>
            <a:ext cx="2299145" cy="1215136"/>
          </a:xfrm>
        </p:spPr>
        <p:txBody>
          <a:bodyPr>
            <a:normAutofit/>
          </a:bodyPr>
          <a:lstStyle>
            <a:lvl1pPr>
              <a:defRPr sz="57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2960" y="4044420"/>
            <a:ext cx="2299145" cy="3183128"/>
          </a:xfrm>
        </p:spPr>
        <p:txBody>
          <a:bodyPr>
            <a:normAutofit/>
          </a:bodyPr>
          <a:lstStyle>
            <a:lvl1pPr marL="0" indent="0">
              <a:lnSpc>
                <a:spcPts val="3178"/>
              </a:lnSpc>
              <a:buNone/>
              <a:defRPr sz="2022"/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94" y="0"/>
            <a:ext cx="6856214" cy="9906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1488" y="2852928"/>
            <a:ext cx="1183005" cy="435864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487" y="7582676"/>
            <a:ext cx="1183184" cy="396240"/>
          </a:xfrm>
        </p:spPr>
        <p:txBody>
          <a:bodyPr>
            <a:noAutofit/>
          </a:bodyPr>
          <a:lstStyle>
            <a:lvl1pPr marL="0" indent="0" algn="ctr">
              <a:buNone/>
              <a:defRPr sz="2022">
                <a:latin typeface="+mj-lt"/>
              </a:defRPr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1309" y="7999553"/>
            <a:ext cx="1183184" cy="396240"/>
          </a:xfrm>
        </p:spPr>
        <p:txBody>
          <a:bodyPr>
            <a:noAutofit/>
          </a:bodyPr>
          <a:lstStyle>
            <a:lvl1pPr marL="0" indent="0" algn="ctr">
              <a:buNone/>
              <a:defRPr sz="2022">
                <a:latin typeface="+mn-lt"/>
              </a:defRPr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48828" y="2852928"/>
            <a:ext cx="1183005" cy="435864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49006" y="7582676"/>
            <a:ext cx="1183184" cy="396240"/>
          </a:xfrm>
        </p:spPr>
        <p:txBody>
          <a:bodyPr>
            <a:noAutofit/>
          </a:bodyPr>
          <a:lstStyle>
            <a:lvl1pPr marL="0" indent="0" algn="ctr">
              <a:buNone/>
              <a:defRPr sz="2022">
                <a:latin typeface="+mj-lt"/>
              </a:defRPr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48827" y="7999553"/>
            <a:ext cx="1183184" cy="396240"/>
          </a:xfrm>
        </p:spPr>
        <p:txBody>
          <a:bodyPr>
            <a:noAutofit/>
          </a:bodyPr>
          <a:lstStyle>
            <a:lvl1pPr marL="0" indent="0" algn="ctr">
              <a:buNone/>
              <a:defRPr sz="2022">
                <a:latin typeface="+mn-lt"/>
              </a:defRPr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26168" y="2852928"/>
            <a:ext cx="1183005" cy="435864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25990" y="7582676"/>
            <a:ext cx="1183184" cy="396240"/>
          </a:xfrm>
        </p:spPr>
        <p:txBody>
          <a:bodyPr>
            <a:noAutofit/>
          </a:bodyPr>
          <a:lstStyle>
            <a:lvl1pPr marL="0" indent="0" algn="ctr">
              <a:buNone/>
              <a:defRPr sz="2022">
                <a:latin typeface="+mj-lt"/>
              </a:defRPr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25811" y="7999553"/>
            <a:ext cx="1183184" cy="396240"/>
          </a:xfrm>
        </p:spPr>
        <p:txBody>
          <a:bodyPr>
            <a:noAutofit/>
          </a:bodyPr>
          <a:lstStyle>
            <a:lvl1pPr marL="0" indent="0" algn="ctr">
              <a:buNone/>
              <a:defRPr sz="2022">
                <a:latin typeface="+mn-lt"/>
              </a:defRPr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03508" y="2852928"/>
            <a:ext cx="1183005" cy="435864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2794" y="7582676"/>
            <a:ext cx="1183184" cy="396240"/>
          </a:xfrm>
        </p:spPr>
        <p:txBody>
          <a:bodyPr>
            <a:noAutofit/>
          </a:bodyPr>
          <a:lstStyle>
            <a:lvl1pPr marL="0" indent="0" algn="ctr">
              <a:buNone/>
              <a:defRPr sz="2022">
                <a:latin typeface="+mj-lt"/>
              </a:defRPr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02615" y="7999553"/>
            <a:ext cx="1183184" cy="396240"/>
          </a:xfrm>
        </p:spPr>
        <p:txBody>
          <a:bodyPr>
            <a:noAutofit/>
          </a:bodyPr>
          <a:lstStyle>
            <a:lvl1pPr marL="0" indent="0" algn="ctr">
              <a:buNone/>
              <a:defRPr sz="2022">
                <a:latin typeface="+mn-lt"/>
              </a:defRPr>
            </a:lvl1pPr>
            <a:lvl2pPr marL="660380" indent="0">
              <a:buNone/>
              <a:defRPr sz="2311"/>
            </a:lvl2pPr>
            <a:lvl3pPr marL="1320759" indent="0">
              <a:buNone/>
              <a:defRPr sz="2311"/>
            </a:lvl3pPr>
            <a:lvl4pPr marL="1981139" indent="0">
              <a:buNone/>
              <a:defRPr sz="2311"/>
            </a:lvl4pPr>
            <a:lvl5pPr marL="2641519" indent="0">
              <a:buNone/>
              <a:defRPr sz="2311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6856286" cy="990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7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612076" y="2945384"/>
            <a:ext cx="5915025" cy="572117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" y="0"/>
            <a:ext cx="6856286" cy="9906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515207" y="1122680"/>
            <a:ext cx="5827586" cy="76606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167083"/>
            <a:ext cx="5657850" cy="8164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32165" y="3483301"/>
            <a:ext cx="2314575" cy="396240"/>
          </a:xfrm>
        </p:spPr>
        <p:txBody>
          <a:bodyPr>
            <a:noAutofit/>
          </a:bodyPr>
          <a:lstStyle>
            <a:lvl1pPr marL="0" indent="0">
              <a:lnSpc>
                <a:spcPts val="3178"/>
              </a:lnSpc>
              <a:buNone/>
              <a:defRPr sz="26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2165" y="3910214"/>
            <a:ext cx="2314575" cy="1056640"/>
          </a:xfrm>
        </p:spPr>
        <p:txBody>
          <a:bodyPr>
            <a:normAutofit/>
          </a:bodyPr>
          <a:lstStyle>
            <a:lvl1pPr marL="0" indent="0">
              <a:lnSpc>
                <a:spcPts val="3178"/>
              </a:lnSpc>
              <a:buNone/>
              <a:defRPr sz="2022"/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32165" y="5153073"/>
            <a:ext cx="2314575" cy="396240"/>
          </a:xfrm>
        </p:spPr>
        <p:txBody>
          <a:bodyPr>
            <a:noAutofit/>
          </a:bodyPr>
          <a:lstStyle>
            <a:lvl1pPr marL="0" indent="0">
              <a:lnSpc>
                <a:spcPts val="3178"/>
              </a:lnSpc>
              <a:buNone/>
              <a:defRPr sz="26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32165" y="5579986"/>
            <a:ext cx="2314575" cy="1056640"/>
          </a:xfrm>
        </p:spPr>
        <p:txBody>
          <a:bodyPr>
            <a:normAutofit/>
          </a:bodyPr>
          <a:lstStyle>
            <a:lvl1pPr marL="0" indent="0">
              <a:lnSpc>
                <a:spcPts val="3178"/>
              </a:lnSpc>
              <a:buNone/>
              <a:defRPr sz="2022"/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32165" y="6843196"/>
            <a:ext cx="2314575" cy="396240"/>
          </a:xfrm>
        </p:spPr>
        <p:txBody>
          <a:bodyPr>
            <a:noAutofit/>
          </a:bodyPr>
          <a:lstStyle>
            <a:lvl1pPr marL="0" indent="0">
              <a:lnSpc>
                <a:spcPts val="3178"/>
              </a:lnSpc>
              <a:buNone/>
              <a:defRPr sz="26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32165" y="7270108"/>
            <a:ext cx="2314575" cy="1056640"/>
          </a:xfrm>
        </p:spPr>
        <p:txBody>
          <a:bodyPr>
            <a:normAutofit/>
          </a:bodyPr>
          <a:lstStyle>
            <a:lvl1pPr marL="0" indent="0">
              <a:lnSpc>
                <a:spcPts val="3178"/>
              </a:lnSpc>
              <a:buNone/>
              <a:defRPr sz="2022"/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602706" y="3483301"/>
            <a:ext cx="2314575" cy="396240"/>
          </a:xfrm>
        </p:spPr>
        <p:txBody>
          <a:bodyPr>
            <a:noAutofit/>
          </a:bodyPr>
          <a:lstStyle>
            <a:lvl1pPr marL="0" indent="0">
              <a:lnSpc>
                <a:spcPts val="3178"/>
              </a:lnSpc>
              <a:buNone/>
              <a:defRPr sz="26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602706" y="3910214"/>
            <a:ext cx="2314575" cy="1056640"/>
          </a:xfrm>
        </p:spPr>
        <p:txBody>
          <a:bodyPr>
            <a:normAutofit/>
          </a:bodyPr>
          <a:lstStyle>
            <a:lvl1pPr marL="0" indent="0">
              <a:lnSpc>
                <a:spcPts val="3178"/>
              </a:lnSpc>
              <a:buNone/>
              <a:defRPr sz="2022"/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3602706" y="5157445"/>
            <a:ext cx="2314575" cy="396240"/>
          </a:xfrm>
        </p:spPr>
        <p:txBody>
          <a:bodyPr>
            <a:noAutofit/>
          </a:bodyPr>
          <a:lstStyle>
            <a:lvl1pPr marL="0" indent="0">
              <a:lnSpc>
                <a:spcPts val="3178"/>
              </a:lnSpc>
              <a:buNone/>
              <a:defRPr sz="26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3602706" y="5582974"/>
            <a:ext cx="2314575" cy="1056640"/>
          </a:xfrm>
        </p:spPr>
        <p:txBody>
          <a:bodyPr>
            <a:normAutofit/>
          </a:bodyPr>
          <a:lstStyle>
            <a:lvl1pPr marL="0" indent="0">
              <a:lnSpc>
                <a:spcPts val="3178"/>
              </a:lnSpc>
              <a:buNone/>
              <a:defRPr sz="2022"/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" y="0"/>
            <a:ext cx="6856286" cy="990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515207" y="1122680"/>
            <a:ext cx="5827586" cy="76606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167083"/>
            <a:ext cx="5657850" cy="8164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1238" y="5125380"/>
            <a:ext cx="1543050" cy="3302000"/>
          </a:xfrm>
        </p:spPr>
        <p:txBody>
          <a:bodyPr>
            <a:normAutofit/>
          </a:bodyPr>
          <a:lstStyle>
            <a:lvl1pPr marL="0" indent="0" algn="ctr">
              <a:lnSpc>
                <a:spcPts val="2889"/>
              </a:lnSpc>
              <a:buNone/>
              <a:defRPr sz="2022"/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677192" y="5125380"/>
            <a:ext cx="1543050" cy="3302000"/>
          </a:xfrm>
        </p:spPr>
        <p:txBody>
          <a:bodyPr>
            <a:normAutofit/>
          </a:bodyPr>
          <a:lstStyle>
            <a:lvl1pPr marL="0" indent="0" algn="ctr">
              <a:lnSpc>
                <a:spcPts val="2889"/>
              </a:lnSpc>
              <a:buNone/>
              <a:defRPr sz="2022"/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593146" y="5125380"/>
            <a:ext cx="1543050" cy="3302000"/>
          </a:xfrm>
        </p:spPr>
        <p:txBody>
          <a:bodyPr>
            <a:normAutofit/>
          </a:bodyPr>
          <a:lstStyle>
            <a:lvl1pPr marL="0" indent="0" algn="ctr">
              <a:lnSpc>
                <a:spcPts val="2889"/>
              </a:lnSpc>
              <a:buNone/>
              <a:defRPr sz="2022"/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7" y="0"/>
            <a:ext cx="3477006" cy="9906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541846" y="5880117"/>
            <a:ext cx="2887154" cy="145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60" y="5996432"/>
            <a:ext cx="2499561" cy="1320800"/>
          </a:xfrm>
        </p:spPr>
        <p:txBody>
          <a:bodyPr anchor="ctr" anchorCtr="0">
            <a:normAutofit/>
          </a:bodyPr>
          <a:lstStyle>
            <a:lvl1pPr algn="ctr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4500" y="1122680"/>
            <a:ext cx="4629150" cy="766064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7" y="0"/>
            <a:ext cx="6856286" cy="9906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3429000" y="1651000"/>
            <a:ext cx="3086100" cy="6604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28320" rtlCol="0" anchor="ctr"/>
          <a:lstStyle/>
          <a:p>
            <a:pPr algn="ctr"/>
            <a:endParaRPr lang="en-US" sz="5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1651000"/>
            <a:ext cx="3086100" cy="6604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9037" y="4328557"/>
            <a:ext cx="2484311" cy="3202313"/>
          </a:xfrm>
        </p:spPr>
        <p:txBody>
          <a:bodyPr>
            <a:normAutofit/>
          </a:bodyPr>
          <a:lstStyle>
            <a:lvl1pPr marL="0" indent="0">
              <a:lnSpc>
                <a:spcPts val="2889"/>
              </a:lnSpc>
              <a:buNone/>
              <a:defRPr sz="2022"/>
            </a:lvl1pPr>
            <a:lvl2pPr marL="660380" indent="0">
              <a:lnSpc>
                <a:spcPts val="3178"/>
              </a:lnSpc>
              <a:buNone/>
              <a:defRPr sz="2311"/>
            </a:lvl2pPr>
            <a:lvl3pPr marL="1320759" indent="0">
              <a:lnSpc>
                <a:spcPts val="3178"/>
              </a:lnSpc>
              <a:buNone/>
              <a:defRPr sz="2311"/>
            </a:lvl3pPr>
            <a:lvl4pPr marL="1981139" indent="0">
              <a:lnSpc>
                <a:spcPts val="3178"/>
              </a:lnSpc>
              <a:buNone/>
              <a:defRPr sz="2311"/>
            </a:lvl4pPr>
            <a:lvl5pPr marL="2641519" indent="0">
              <a:lnSpc>
                <a:spcPts val="3178"/>
              </a:lnSpc>
              <a:buNone/>
              <a:defRPr sz="2311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7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08722" y="2879345"/>
            <a:ext cx="1028700" cy="1006612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733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4349" y="4702048"/>
            <a:ext cx="411480" cy="660400"/>
          </a:xfrm>
        </p:spPr>
        <p:txBody>
          <a:bodyPr anchor="ctr"/>
          <a:lstStyle>
            <a:lvl1pPr marL="0" indent="0" algn="ctr">
              <a:buNone/>
              <a:defRPr sz="2022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05853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48194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263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35468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8673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21878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765083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208288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493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94698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37903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981110" y="486054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4350" y="5943600"/>
            <a:ext cx="411480" cy="660400"/>
          </a:xfrm>
        </p:spPr>
        <p:txBody>
          <a:bodyPr anchor="ctr"/>
          <a:lstStyle>
            <a:lvl1pPr marL="0" indent="0" algn="ctr">
              <a:buNone/>
              <a:defRPr sz="2022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108077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48194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994225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437299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880373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23447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766521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209595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652669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095743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38817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981891" y="6115304"/>
            <a:ext cx="360045" cy="291454"/>
          </a:xfrm>
        </p:spPr>
        <p:txBody>
          <a:bodyPr>
            <a:noAutofit/>
          </a:bodyPr>
          <a:lstStyle>
            <a:lvl1pPr marL="0" indent="0" algn="ctr">
              <a:buNone/>
              <a:defRPr sz="14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1395"/>
            <a:ext cx="1543050" cy="527403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1395"/>
            <a:ext cx="2314575" cy="527403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1395"/>
            <a:ext cx="1543050" cy="527403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1021264"/>
            <a:ext cx="5915025" cy="924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1320759" rtl="0" eaLnBrk="1" latinLnBrk="0" hangingPunct="1">
        <a:lnSpc>
          <a:spcPct val="90000"/>
        </a:lnSpc>
        <a:spcBef>
          <a:spcPct val="0"/>
        </a:spcBef>
        <a:buNone/>
        <a:defRPr sz="46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0" userDrawn="1">
          <p15:clr>
            <a:srgbClr val="F26B43"/>
          </p15:clr>
        </p15:guide>
        <p15:guide id="2" pos="2160" userDrawn="1">
          <p15:clr>
            <a:srgbClr val="F26B43"/>
          </p15:clr>
        </p15:guide>
        <p15:guide id="3" pos="1080" userDrawn="1">
          <p15:clr>
            <a:srgbClr val="F26B43"/>
          </p15:clr>
        </p15:guide>
        <p15:guide id="4" pos="3240" userDrawn="1">
          <p15:clr>
            <a:srgbClr val="F26B43"/>
          </p15:clr>
        </p15:guide>
        <p15:guide id="5" pos="2916" userDrawn="1">
          <p15:clr>
            <a:srgbClr val="5ACBF0"/>
          </p15:clr>
        </p15:guide>
        <p15:guide id="6" pos="14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hyperlink" Target="https://openclipart.org/detail/143623" TargetMode="External"/><Relationship Id="rId7" Type="http://schemas.openxmlformats.org/officeDocument/2006/relationships/hyperlink" Target="https://journal.ipb.ac.id/index.php/jikk/article/view/22687" TargetMode="External"/><Relationship Id="rId12" Type="http://schemas.openxmlformats.org/officeDocument/2006/relationships/hyperlink" Target="https://entuedu-my.sharepoint.com/:p:/g/personal/wlor001_e_ntu_edu_sg/EcCAwTQxGn9NhWe1R3ieufkB6DvQsWm5H6gYyb1we6X3_g?e=Yn2yRM" TargetMode="External"/><Relationship Id="rId2" Type="http://schemas.openxmlformats.org/officeDocument/2006/relationships/image" Target="../media/image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hyperlink" Target="https://pixabay.com/en/database-storage-cylinder-data-2025620/" TargetMode="External"/><Relationship Id="rId5" Type="http://schemas.openxmlformats.org/officeDocument/2006/relationships/hyperlink" Target="https://pixabay.com/en/target-bull-s-eye-archery-middle-1958651/" TargetMode="External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s://www.freepngimg.com/png/78155-icons-light-idea-computer-lighting-incandescent-bulb" TargetMode="Externa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709B0169-2C11-5EE4-CC69-BEF9B677FA46}"/>
              </a:ext>
            </a:extLst>
          </p:cNvPr>
          <p:cNvCxnSpPr>
            <a:cxnSpLocks/>
          </p:cNvCxnSpPr>
          <p:nvPr/>
        </p:nvCxnSpPr>
        <p:spPr>
          <a:xfrm flipV="1">
            <a:off x="4956489" y="2861629"/>
            <a:ext cx="436027" cy="602745"/>
          </a:xfrm>
          <a:prstGeom prst="line">
            <a:avLst/>
          </a:prstGeom>
          <a:ln w="952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1">
            <a:extLst>
              <a:ext uri="{FF2B5EF4-FFF2-40B4-BE49-F238E27FC236}">
                <a16:creationId xmlns:a16="http://schemas.microsoft.com/office/drawing/2014/main" id="{DA83B8FD-F29F-C3D5-6C61-8CEB8FF9B0BD}"/>
              </a:ext>
            </a:extLst>
          </p:cNvPr>
          <p:cNvSpPr txBox="1"/>
          <p:nvPr/>
        </p:nvSpPr>
        <p:spPr>
          <a:xfrm>
            <a:off x="1123950" y="101867"/>
            <a:ext cx="4610100" cy="3657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MY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Vision-Based Ergonomic Cumulative Damage Assessment 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Text Box 5">
            <a:extLst>
              <a:ext uri="{FF2B5EF4-FFF2-40B4-BE49-F238E27FC236}">
                <a16:creationId xmlns:a16="http://schemas.microsoft.com/office/drawing/2014/main" id="{4BCEDB07-1365-7716-C318-4A2CD439641E}"/>
              </a:ext>
            </a:extLst>
          </p:cNvPr>
          <p:cNvSpPr txBox="1"/>
          <p:nvPr/>
        </p:nvSpPr>
        <p:spPr>
          <a:xfrm>
            <a:off x="435369" y="516227"/>
            <a:ext cx="883920" cy="2819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Objectives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Text Box 6">
            <a:extLst>
              <a:ext uri="{FF2B5EF4-FFF2-40B4-BE49-F238E27FC236}">
                <a16:creationId xmlns:a16="http://schemas.microsoft.com/office/drawing/2014/main" id="{67718E61-0AC1-A065-C1C1-39167E8F127F}"/>
              </a:ext>
            </a:extLst>
          </p:cNvPr>
          <p:cNvSpPr txBox="1"/>
          <p:nvPr/>
        </p:nvSpPr>
        <p:spPr>
          <a:xfrm>
            <a:off x="404889" y="1653881"/>
            <a:ext cx="944880" cy="2819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Background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Text Box 11">
            <a:extLst>
              <a:ext uri="{FF2B5EF4-FFF2-40B4-BE49-F238E27FC236}">
                <a16:creationId xmlns:a16="http://schemas.microsoft.com/office/drawing/2014/main" id="{387D8CA7-5AF8-982F-7FF0-81C85D078DEB}"/>
              </a:ext>
            </a:extLst>
          </p:cNvPr>
          <p:cNvSpPr txBox="1"/>
          <p:nvPr/>
        </p:nvSpPr>
        <p:spPr>
          <a:xfrm>
            <a:off x="175260" y="772427"/>
            <a:ext cx="6682740" cy="7086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Understand the respective working behaviour of beginner and expert using cumulative damage risk assessment.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Understand the reliability of vision-based pose estimation compared to marker-based pose estimation for cumulative damage risk assessment.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Text Box 21">
            <a:extLst>
              <a:ext uri="{FF2B5EF4-FFF2-40B4-BE49-F238E27FC236}">
                <a16:creationId xmlns:a16="http://schemas.microsoft.com/office/drawing/2014/main" id="{B3F60A6C-B7EB-E7E9-CC56-A1A3C51E8F4C}"/>
              </a:ext>
            </a:extLst>
          </p:cNvPr>
          <p:cNvSpPr txBox="1"/>
          <p:nvPr/>
        </p:nvSpPr>
        <p:spPr>
          <a:xfrm>
            <a:off x="175260" y="1888122"/>
            <a:ext cx="6682740" cy="6135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Conventional non-cumulative risk assessment consistently classifies postures into the same categories (high-risk or low-risk). However, in cumulative damage risk assessment, risk possibility is a function of repetitions and time at a </a:t>
            </a:r>
            <a:r>
              <a:rPr lang="en-MY" sz="1100" dirty="0">
                <a:highlight>
                  <a:srgbClr val="FFCC99"/>
                </a:highlight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constant </a:t>
            </a:r>
            <a:r>
              <a:rPr lang="en-MY" sz="1100" dirty="0">
                <a:effectLst/>
                <a:highlight>
                  <a:srgbClr val="FFCC99"/>
                </a:highlight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stress</a:t>
            </a: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Text Box 6">
            <a:extLst>
              <a:ext uri="{FF2B5EF4-FFF2-40B4-BE49-F238E27FC236}">
                <a16:creationId xmlns:a16="http://schemas.microsoft.com/office/drawing/2014/main" id="{810AA65D-E35B-38E9-A415-852B3A2F4822}"/>
              </a:ext>
            </a:extLst>
          </p:cNvPr>
          <p:cNvSpPr txBox="1"/>
          <p:nvPr/>
        </p:nvSpPr>
        <p:spPr>
          <a:xfrm>
            <a:off x="458665" y="6071783"/>
            <a:ext cx="713232" cy="2819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Method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Text Box 36">
            <a:extLst>
              <a:ext uri="{FF2B5EF4-FFF2-40B4-BE49-F238E27FC236}">
                <a16:creationId xmlns:a16="http://schemas.microsoft.com/office/drawing/2014/main" id="{66178B01-0E0F-00F5-0ACC-20381232B26D}"/>
              </a:ext>
            </a:extLst>
          </p:cNvPr>
          <p:cNvSpPr txBox="1"/>
          <p:nvPr/>
        </p:nvSpPr>
        <p:spPr>
          <a:xfrm>
            <a:off x="4269105" y="6637219"/>
            <a:ext cx="1577340" cy="4953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Cumulative Damage for </a:t>
            </a:r>
            <a:b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MY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Low Back</a:t>
            </a: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MY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Shoulder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916FA1AC-11AD-9983-0A23-C60C65748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0893" y="6094149"/>
            <a:ext cx="242464" cy="237211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67587C-7C35-A07F-9402-3DB1EF8DB401}"/>
              </a:ext>
            </a:extLst>
          </p:cNvPr>
          <p:cNvCxnSpPr>
            <a:cxnSpLocks/>
          </p:cNvCxnSpPr>
          <p:nvPr/>
        </p:nvCxnSpPr>
        <p:spPr>
          <a:xfrm flipV="1">
            <a:off x="1201941" y="6212753"/>
            <a:ext cx="630174" cy="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7236FC7-5953-FDD0-1921-154BC172476A}"/>
              </a:ext>
            </a:extLst>
          </p:cNvPr>
          <p:cNvSpPr/>
          <p:nvPr/>
        </p:nvSpPr>
        <p:spPr>
          <a:xfrm>
            <a:off x="1832115" y="6094149"/>
            <a:ext cx="237211" cy="237211"/>
          </a:xfrm>
          <a:prstGeom prst="ellips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E7B07B0A-CE18-0420-B52C-DD817DDFA6EF}"/>
              </a:ext>
            </a:extLst>
          </p:cNvPr>
          <p:cNvCxnSpPr>
            <a:cxnSpLocks/>
            <a:stCxn id="75" idx="6"/>
            <a:endCxn id="96" idx="2"/>
          </p:cNvCxnSpPr>
          <p:nvPr/>
        </p:nvCxnSpPr>
        <p:spPr>
          <a:xfrm>
            <a:off x="2069326" y="6212755"/>
            <a:ext cx="1244879" cy="471015"/>
          </a:xfrm>
          <a:prstGeom prst="bentConnector3">
            <a:avLst>
              <a:gd name="adj1" fmla="val 47552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384D956F-40DD-DA67-BF4D-A978EF89488F}"/>
              </a:ext>
            </a:extLst>
          </p:cNvPr>
          <p:cNvSpPr/>
          <p:nvPr/>
        </p:nvSpPr>
        <p:spPr>
          <a:xfrm>
            <a:off x="3314205" y="6565164"/>
            <a:ext cx="237211" cy="237211"/>
          </a:xfrm>
          <a:prstGeom prst="ellips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C04D7AB3-BF79-45FD-20AE-571F6DCF6F7F}"/>
              </a:ext>
            </a:extLst>
          </p:cNvPr>
          <p:cNvCxnSpPr>
            <a:cxnSpLocks/>
            <a:stCxn id="96" idx="6"/>
            <a:endCxn id="122" idx="2"/>
          </p:cNvCxnSpPr>
          <p:nvPr/>
        </p:nvCxnSpPr>
        <p:spPr>
          <a:xfrm>
            <a:off x="3551416" y="6683770"/>
            <a:ext cx="1394786" cy="49080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>
            <a:extLst>
              <a:ext uri="{FF2B5EF4-FFF2-40B4-BE49-F238E27FC236}">
                <a16:creationId xmlns:a16="http://schemas.microsoft.com/office/drawing/2014/main" id="{FF7C9454-CD75-B1A5-40B4-57FDB88ED7C6}"/>
              </a:ext>
            </a:extLst>
          </p:cNvPr>
          <p:cNvSpPr txBox="1"/>
          <p:nvPr/>
        </p:nvSpPr>
        <p:spPr>
          <a:xfrm>
            <a:off x="5753922" y="7152208"/>
            <a:ext cx="1054608" cy="2819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Risk Possibility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0534CAF-6C69-59AE-BE90-FE427E836085}"/>
              </a:ext>
            </a:extLst>
          </p:cNvPr>
          <p:cNvSpPr/>
          <p:nvPr/>
        </p:nvSpPr>
        <p:spPr>
          <a:xfrm>
            <a:off x="4946202" y="7055967"/>
            <a:ext cx="237211" cy="237211"/>
          </a:xfrm>
          <a:prstGeom prst="ellips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8" name="Text Box 37">
            <a:extLst>
              <a:ext uri="{FF2B5EF4-FFF2-40B4-BE49-F238E27FC236}">
                <a16:creationId xmlns:a16="http://schemas.microsoft.com/office/drawing/2014/main" id="{98BC8972-0DAB-FAC3-1DD4-5046A2F0700B}"/>
              </a:ext>
            </a:extLst>
          </p:cNvPr>
          <p:cNvSpPr txBox="1"/>
          <p:nvPr/>
        </p:nvSpPr>
        <p:spPr>
          <a:xfrm>
            <a:off x="2780157" y="6161080"/>
            <a:ext cx="1297686" cy="43128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MY" sz="11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VideoPose3D</a:t>
            </a:r>
            <a:br>
              <a:rPr lang="en-MY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MY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3D Pose </a:t>
            </a:r>
            <a:r>
              <a:rPr lang="en-US" altLang="zh-CN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Estimation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1BCD7046-82DD-BFE1-CBB6-A624B12A29F8}"/>
              </a:ext>
            </a:extLst>
          </p:cNvPr>
          <p:cNvCxnSpPr>
            <a:cxnSpLocks/>
            <a:stCxn id="122" idx="6"/>
            <a:endCxn id="155" idx="2"/>
          </p:cNvCxnSpPr>
          <p:nvPr/>
        </p:nvCxnSpPr>
        <p:spPr>
          <a:xfrm>
            <a:off x="5183413" y="7174573"/>
            <a:ext cx="979207" cy="330489"/>
          </a:xfrm>
          <a:prstGeom prst="bentConnector3">
            <a:avLst>
              <a:gd name="adj1" fmla="val 55603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16D908C6-B5B7-700E-4831-D6A74F2BCE4C}"/>
              </a:ext>
            </a:extLst>
          </p:cNvPr>
          <p:cNvSpPr/>
          <p:nvPr/>
        </p:nvSpPr>
        <p:spPr>
          <a:xfrm>
            <a:off x="6162620" y="7386456"/>
            <a:ext cx="237211" cy="237211"/>
          </a:xfrm>
          <a:prstGeom prst="ellips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6F62-E062-AC5E-3049-2629A3BF9953}"/>
              </a:ext>
            </a:extLst>
          </p:cNvPr>
          <p:cNvCxnSpPr>
            <a:cxnSpLocks/>
            <a:stCxn id="155" idx="6"/>
          </p:cNvCxnSpPr>
          <p:nvPr/>
        </p:nvCxnSpPr>
        <p:spPr>
          <a:xfrm>
            <a:off x="6399831" y="7505062"/>
            <a:ext cx="408698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Box 6">
            <a:extLst>
              <a:ext uri="{FF2B5EF4-FFF2-40B4-BE49-F238E27FC236}">
                <a16:creationId xmlns:a16="http://schemas.microsoft.com/office/drawing/2014/main" id="{465DC054-3E0B-B5E6-C615-46635B3B122F}"/>
              </a:ext>
            </a:extLst>
          </p:cNvPr>
          <p:cNvSpPr txBox="1"/>
          <p:nvPr/>
        </p:nvSpPr>
        <p:spPr>
          <a:xfrm>
            <a:off x="518623" y="7475912"/>
            <a:ext cx="1336795" cy="2819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Expected Findings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Text Box 11">
            <a:extLst>
              <a:ext uri="{FF2B5EF4-FFF2-40B4-BE49-F238E27FC236}">
                <a16:creationId xmlns:a16="http://schemas.microsoft.com/office/drawing/2014/main" id="{6753A03F-E362-E197-FDB2-FA1E56DE2FAD}"/>
              </a:ext>
            </a:extLst>
          </p:cNvPr>
          <p:cNvSpPr txBox="1"/>
          <p:nvPr/>
        </p:nvSpPr>
        <p:spPr>
          <a:xfrm>
            <a:off x="244658" y="7723015"/>
            <a:ext cx="6636620" cy="83216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MY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It is possible to classify low-risk postures determined by conventional non-cumulative risk assessment as high-risk postures by using cumulative damage risk assessment. </a:t>
            </a:r>
            <a:endParaRPr lang="en-US" sz="1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Vision-based pose estimation is reliable enough compared to marker-based technique as the error is negligible when adopted for cumulative damage risk assessment.</a:t>
            </a:r>
            <a:endParaRPr lang="en-MY" sz="1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Text Box 6">
            <a:extLst>
              <a:ext uri="{FF2B5EF4-FFF2-40B4-BE49-F238E27FC236}">
                <a16:creationId xmlns:a16="http://schemas.microsoft.com/office/drawing/2014/main" id="{7C6F2D92-C527-84CB-0035-A1F51D27908E}"/>
              </a:ext>
            </a:extLst>
          </p:cNvPr>
          <p:cNvSpPr txBox="1"/>
          <p:nvPr/>
        </p:nvSpPr>
        <p:spPr>
          <a:xfrm>
            <a:off x="530271" y="8666217"/>
            <a:ext cx="1038155" cy="2819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Needed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9" name="Text Box 11">
            <a:extLst>
              <a:ext uri="{FF2B5EF4-FFF2-40B4-BE49-F238E27FC236}">
                <a16:creationId xmlns:a16="http://schemas.microsoft.com/office/drawing/2014/main" id="{D1FB75F2-E657-F5F0-E2E6-9106729785A3}"/>
              </a:ext>
            </a:extLst>
          </p:cNvPr>
          <p:cNvSpPr txBox="1"/>
          <p:nvPr/>
        </p:nvSpPr>
        <p:spPr>
          <a:xfrm>
            <a:off x="262787" y="8934395"/>
            <a:ext cx="5753616" cy="96708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07000"/>
              </a:lnSpc>
            </a:pPr>
            <a:r>
              <a:rPr lang="en-MY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collected in the paper:</a:t>
            </a:r>
          </a:p>
          <a:p>
            <a:pPr marL="228600" lvl="0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(Ryu et al. 2023) Ergonomic characteristics of expert masons</a:t>
            </a:r>
          </a:p>
          <a:p>
            <a:pPr marL="228600" lvl="0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(Ryu et al. 2020) Relationships between body load and training, work methods, and work rate</a:t>
            </a:r>
            <a:endParaRPr lang="en-MY" sz="1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MY" sz="1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3" name="Picture 182" descr="A picture containing text, sign, stop, outdoor&#10;&#10;Description automatically generated">
            <a:extLst>
              <a:ext uri="{FF2B5EF4-FFF2-40B4-BE49-F238E27FC236}">
                <a16:creationId xmlns:a16="http://schemas.microsoft.com/office/drawing/2014/main" id="{700555D2-A293-341D-505C-CDB0B73A1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5260" y="552545"/>
            <a:ext cx="224025" cy="220957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54FF6D38-3BC6-3077-C0D8-E9B15C5D2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3421" y="1668174"/>
            <a:ext cx="231948" cy="231948"/>
          </a:xfrm>
          <a:prstGeom prst="rect">
            <a:avLst/>
          </a:prstGeom>
        </p:spPr>
      </p:pic>
      <p:pic>
        <p:nvPicPr>
          <p:cNvPr id="195" name="Picture 194" descr="A picture containing text&#10;&#10;Description automatically generated">
            <a:extLst>
              <a:ext uri="{FF2B5EF4-FFF2-40B4-BE49-F238E27FC236}">
                <a16:creationId xmlns:a16="http://schemas.microsoft.com/office/drawing/2014/main" id="{172D7203-4CBE-9C0A-801D-45D1B494B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15538" y="7390427"/>
            <a:ext cx="356970" cy="356970"/>
          </a:xfrm>
          <a:prstGeom prst="rect">
            <a:avLst/>
          </a:prstGeom>
        </p:spPr>
      </p:pic>
      <p:pic>
        <p:nvPicPr>
          <p:cNvPr id="200" name="Picture 199" descr="A picture containing tableware, glass, dishware&#10;&#10;Description automatically generated">
            <a:extLst>
              <a:ext uri="{FF2B5EF4-FFF2-40B4-BE49-F238E27FC236}">
                <a16:creationId xmlns:a16="http://schemas.microsoft.com/office/drawing/2014/main" id="{09CA1A04-7B08-4A60-9CDC-714AC6F30C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15560" y="8658956"/>
            <a:ext cx="198365" cy="272563"/>
          </a:xfrm>
          <a:prstGeom prst="rect">
            <a:avLst/>
          </a:prstGeom>
        </p:spPr>
      </p:pic>
      <p:sp>
        <p:nvSpPr>
          <p:cNvPr id="201" name="Text Box 6">
            <a:extLst>
              <a:ext uri="{FF2B5EF4-FFF2-40B4-BE49-F238E27FC236}">
                <a16:creationId xmlns:a16="http://schemas.microsoft.com/office/drawing/2014/main" id="{9B57017D-148C-1714-A261-9EAA153D8070}"/>
              </a:ext>
            </a:extLst>
          </p:cNvPr>
          <p:cNvSpPr txBox="1"/>
          <p:nvPr/>
        </p:nvSpPr>
        <p:spPr>
          <a:xfrm>
            <a:off x="232331" y="9628091"/>
            <a:ext cx="3471863" cy="2308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0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***More Details</a:t>
            </a:r>
            <a:r>
              <a:rPr lang="zh-CN" altLang="en-US" sz="10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sz="900" dirty="0">
                <a:hlinkClick r:id="rId12"/>
              </a:rPr>
              <a:t>Stress_and_Risk_Probability_Calculation.pptx</a:t>
            </a:r>
            <a:endParaRPr lang="en-US" sz="9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36">
            <a:extLst>
              <a:ext uri="{FF2B5EF4-FFF2-40B4-BE49-F238E27FC236}">
                <a16:creationId xmlns:a16="http://schemas.microsoft.com/office/drawing/2014/main" id="{036E0A31-6F91-9774-ECDD-F99694968CFC}"/>
              </a:ext>
            </a:extLst>
          </p:cNvPr>
          <p:cNvSpPr txBox="1"/>
          <p:nvPr/>
        </p:nvSpPr>
        <p:spPr>
          <a:xfrm>
            <a:off x="1280656" y="5681809"/>
            <a:ext cx="1577340" cy="4953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Repeat the Experiment</a:t>
            </a:r>
            <a:b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of the Reference Paper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Text Box 36">
            <a:extLst>
              <a:ext uri="{FF2B5EF4-FFF2-40B4-BE49-F238E27FC236}">
                <a16:creationId xmlns:a16="http://schemas.microsoft.com/office/drawing/2014/main" id="{A5B8466C-5C6F-CA38-76E4-BC7403195AAF}"/>
              </a:ext>
            </a:extLst>
          </p:cNvPr>
          <p:cNvSpPr txBox="1"/>
          <p:nvPr/>
        </p:nvSpPr>
        <p:spPr>
          <a:xfrm>
            <a:off x="2322366" y="3167082"/>
            <a:ext cx="348178" cy="2533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0.3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0BBF7B-5159-8B09-AD35-23AAD496DF79}"/>
              </a:ext>
            </a:extLst>
          </p:cNvPr>
          <p:cNvCxnSpPr>
            <a:cxnSpLocks/>
          </p:cNvCxnSpPr>
          <p:nvPr/>
        </p:nvCxnSpPr>
        <p:spPr>
          <a:xfrm>
            <a:off x="2573065" y="3283936"/>
            <a:ext cx="86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87C789-51CB-D111-BC20-077289D17241}"/>
              </a:ext>
            </a:extLst>
          </p:cNvPr>
          <p:cNvCxnSpPr>
            <a:cxnSpLocks/>
          </p:cNvCxnSpPr>
          <p:nvPr/>
        </p:nvCxnSpPr>
        <p:spPr>
          <a:xfrm>
            <a:off x="2676547" y="3283754"/>
            <a:ext cx="582783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Box 36">
            <a:extLst>
              <a:ext uri="{FF2B5EF4-FFF2-40B4-BE49-F238E27FC236}">
                <a16:creationId xmlns:a16="http://schemas.microsoft.com/office/drawing/2014/main" id="{5DC61A02-5685-28E2-D314-251F1B85CAE7}"/>
              </a:ext>
            </a:extLst>
          </p:cNvPr>
          <p:cNvSpPr txBox="1"/>
          <p:nvPr/>
        </p:nvSpPr>
        <p:spPr>
          <a:xfrm>
            <a:off x="2323281" y="2958603"/>
            <a:ext cx="348178" cy="2533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0.6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04DAEFE-C157-309C-882C-457E3339CE38}"/>
              </a:ext>
            </a:extLst>
          </p:cNvPr>
          <p:cNvCxnSpPr>
            <a:cxnSpLocks/>
          </p:cNvCxnSpPr>
          <p:nvPr/>
        </p:nvCxnSpPr>
        <p:spPr>
          <a:xfrm>
            <a:off x="2573065" y="3072827"/>
            <a:ext cx="86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7E50B71-8542-94F3-D0BB-E2E5EE9C43DA}"/>
              </a:ext>
            </a:extLst>
          </p:cNvPr>
          <p:cNvCxnSpPr>
            <a:cxnSpLocks/>
          </p:cNvCxnSpPr>
          <p:nvPr/>
        </p:nvCxnSpPr>
        <p:spPr>
          <a:xfrm>
            <a:off x="2676546" y="3072827"/>
            <a:ext cx="582783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36">
            <a:extLst>
              <a:ext uri="{FF2B5EF4-FFF2-40B4-BE49-F238E27FC236}">
                <a16:creationId xmlns:a16="http://schemas.microsoft.com/office/drawing/2014/main" id="{F9D6DCB2-CBAE-C28B-4ACA-96297B0DC2BE}"/>
              </a:ext>
            </a:extLst>
          </p:cNvPr>
          <p:cNvSpPr txBox="1"/>
          <p:nvPr/>
        </p:nvSpPr>
        <p:spPr>
          <a:xfrm>
            <a:off x="2466530" y="2496644"/>
            <a:ext cx="431532" cy="2533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Risk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590235B-605B-BEAF-0B4C-220BD881EF3D}"/>
              </a:ext>
            </a:extLst>
          </p:cNvPr>
          <p:cNvCxnSpPr>
            <a:cxnSpLocks/>
          </p:cNvCxnSpPr>
          <p:nvPr/>
        </p:nvCxnSpPr>
        <p:spPr>
          <a:xfrm flipV="1">
            <a:off x="2624296" y="2687160"/>
            <a:ext cx="0" cy="865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C7789E0-F914-E295-E250-5B6F8999EA76}"/>
              </a:ext>
            </a:extLst>
          </p:cNvPr>
          <p:cNvCxnSpPr>
            <a:cxnSpLocks/>
          </p:cNvCxnSpPr>
          <p:nvPr/>
        </p:nvCxnSpPr>
        <p:spPr>
          <a:xfrm>
            <a:off x="2527559" y="3455256"/>
            <a:ext cx="1042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D767F94-3FA6-9CE3-A3C3-78B528B363B8}"/>
              </a:ext>
            </a:extLst>
          </p:cNvPr>
          <p:cNvSpPr/>
          <p:nvPr/>
        </p:nvSpPr>
        <p:spPr>
          <a:xfrm>
            <a:off x="2618716" y="2729832"/>
            <a:ext cx="657859" cy="725424"/>
          </a:xfrm>
          <a:custGeom>
            <a:avLst/>
            <a:gdLst>
              <a:gd name="connsiteX0" fmla="*/ 0 w 890016"/>
              <a:gd name="connsiteY0" fmla="*/ 725424 h 725424"/>
              <a:gd name="connsiteX1" fmla="*/ 377952 w 890016"/>
              <a:gd name="connsiteY1" fmla="*/ 694944 h 725424"/>
              <a:gd name="connsiteX2" fmla="*/ 640080 w 890016"/>
              <a:gd name="connsiteY2" fmla="*/ 597408 h 725424"/>
              <a:gd name="connsiteX3" fmla="*/ 822960 w 890016"/>
              <a:gd name="connsiteY3" fmla="*/ 268224 h 725424"/>
              <a:gd name="connsiteX4" fmla="*/ 890016 w 890016"/>
              <a:gd name="connsiteY4" fmla="*/ 0 h 72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016" h="725424">
                <a:moveTo>
                  <a:pt x="0" y="725424"/>
                </a:moveTo>
                <a:cubicBezTo>
                  <a:pt x="135636" y="720852"/>
                  <a:pt x="271272" y="716280"/>
                  <a:pt x="377952" y="694944"/>
                </a:cubicBezTo>
                <a:cubicBezTo>
                  <a:pt x="484632" y="673608"/>
                  <a:pt x="565912" y="668528"/>
                  <a:pt x="640080" y="597408"/>
                </a:cubicBezTo>
                <a:cubicBezTo>
                  <a:pt x="714248" y="526288"/>
                  <a:pt x="781304" y="367792"/>
                  <a:pt x="822960" y="268224"/>
                </a:cubicBezTo>
                <a:cubicBezTo>
                  <a:pt x="864616" y="168656"/>
                  <a:pt x="877316" y="84328"/>
                  <a:pt x="890016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4EE140D-86FD-09E4-B809-950D0E02D209}"/>
              </a:ext>
            </a:extLst>
          </p:cNvPr>
          <p:cNvCxnSpPr>
            <a:cxnSpLocks/>
          </p:cNvCxnSpPr>
          <p:nvPr/>
        </p:nvCxnSpPr>
        <p:spPr>
          <a:xfrm>
            <a:off x="3249170" y="3420966"/>
            <a:ext cx="0" cy="73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 Box 36">
            <a:extLst>
              <a:ext uri="{FF2B5EF4-FFF2-40B4-BE49-F238E27FC236}">
                <a16:creationId xmlns:a16="http://schemas.microsoft.com/office/drawing/2014/main" id="{31656AAD-C207-36C4-A994-A2A38CB09874}"/>
              </a:ext>
            </a:extLst>
          </p:cNvPr>
          <p:cNvSpPr txBox="1"/>
          <p:nvPr/>
        </p:nvSpPr>
        <p:spPr>
          <a:xfrm>
            <a:off x="3064124" y="3458858"/>
            <a:ext cx="431532" cy="2533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0.02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Text Box 36">
            <a:extLst>
              <a:ext uri="{FF2B5EF4-FFF2-40B4-BE49-F238E27FC236}">
                <a16:creationId xmlns:a16="http://schemas.microsoft.com/office/drawing/2014/main" id="{7E1C9DF9-DFBD-A914-46E6-28C2FCF0F41B}"/>
              </a:ext>
            </a:extLst>
          </p:cNvPr>
          <p:cNvSpPr txBox="1"/>
          <p:nvPr/>
        </p:nvSpPr>
        <p:spPr>
          <a:xfrm>
            <a:off x="2319862" y="2750017"/>
            <a:ext cx="348178" cy="2533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0.9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482C171-89BF-6F8B-A432-0A2FA0BAB146}"/>
              </a:ext>
            </a:extLst>
          </p:cNvPr>
          <p:cNvCxnSpPr>
            <a:cxnSpLocks/>
          </p:cNvCxnSpPr>
          <p:nvPr/>
        </p:nvCxnSpPr>
        <p:spPr>
          <a:xfrm>
            <a:off x="2575283" y="2857445"/>
            <a:ext cx="86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CBC6C5-2C78-7F46-EA3E-D1951F30360C}"/>
              </a:ext>
            </a:extLst>
          </p:cNvPr>
          <p:cNvCxnSpPr>
            <a:cxnSpLocks/>
          </p:cNvCxnSpPr>
          <p:nvPr/>
        </p:nvCxnSpPr>
        <p:spPr>
          <a:xfrm>
            <a:off x="2668927" y="2858621"/>
            <a:ext cx="582783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27F8DAB-8127-15A0-7671-A3BE5EAD4C34}"/>
              </a:ext>
            </a:extLst>
          </p:cNvPr>
          <p:cNvCxnSpPr>
            <a:cxnSpLocks/>
          </p:cNvCxnSpPr>
          <p:nvPr/>
        </p:nvCxnSpPr>
        <p:spPr>
          <a:xfrm flipH="1">
            <a:off x="3249791" y="2854811"/>
            <a:ext cx="9539" cy="58016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36">
            <a:extLst>
              <a:ext uri="{FF2B5EF4-FFF2-40B4-BE49-F238E27FC236}">
                <a16:creationId xmlns:a16="http://schemas.microsoft.com/office/drawing/2014/main" id="{7AAF76E0-286B-662F-B819-0E54B5C26E15}"/>
              </a:ext>
            </a:extLst>
          </p:cNvPr>
          <p:cNvSpPr txBox="1"/>
          <p:nvPr/>
        </p:nvSpPr>
        <p:spPr>
          <a:xfrm>
            <a:off x="3507273" y="3283754"/>
            <a:ext cx="878530" cy="47635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Damage per Repetition</a:t>
            </a:r>
            <a:endParaRPr lang="en-US" sz="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C289EAF-7C73-D126-4BB1-2E9CCA708F62}"/>
              </a:ext>
            </a:extLst>
          </p:cNvPr>
          <p:cNvSpPr/>
          <p:nvPr/>
        </p:nvSpPr>
        <p:spPr>
          <a:xfrm>
            <a:off x="2625269" y="2730316"/>
            <a:ext cx="708422" cy="725424"/>
          </a:xfrm>
          <a:custGeom>
            <a:avLst/>
            <a:gdLst>
              <a:gd name="connsiteX0" fmla="*/ 0 w 890016"/>
              <a:gd name="connsiteY0" fmla="*/ 725424 h 725424"/>
              <a:gd name="connsiteX1" fmla="*/ 377952 w 890016"/>
              <a:gd name="connsiteY1" fmla="*/ 694944 h 725424"/>
              <a:gd name="connsiteX2" fmla="*/ 640080 w 890016"/>
              <a:gd name="connsiteY2" fmla="*/ 597408 h 725424"/>
              <a:gd name="connsiteX3" fmla="*/ 822960 w 890016"/>
              <a:gd name="connsiteY3" fmla="*/ 268224 h 725424"/>
              <a:gd name="connsiteX4" fmla="*/ 890016 w 890016"/>
              <a:gd name="connsiteY4" fmla="*/ 0 h 72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016" h="725424">
                <a:moveTo>
                  <a:pt x="0" y="725424"/>
                </a:moveTo>
                <a:cubicBezTo>
                  <a:pt x="135636" y="720852"/>
                  <a:pt x="271272" y="716280"/>
                  <a:pt x="377952" y="694944"/>
                </a:cubicBezTo>
                <a:cubicBezTo>
                  <a:pt x="484632" y="673608"/>
                  <a:pt x="565912" y="668528"/>
                  <a:pt x="640080" y="597408"/>
                </a:cubicBezTo>
                <a:cubicBezTo>
                  <a:pt x="714248" y="526288"/>
                  <a:pt x="781304" y="367792"/>
                  <a:pt x="822960" y="268224"/>
                </a:cubicBezTo>
                <a:cubicBezTo>
                  <a:pt x="864616" y="168656"/>
                  <a:pt x="877316" y="84328"/>
                  <a:pt x="890016" y="0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36590B6F-917D-1E88-EC4C-C3A6F12A1B56}"/>
              </a:ext>
            </a:extLst>
          </p:cNvPr>
          <p:cNvSpPr/>
          <p:nvPr/>
        </p:nvSpPr>
        <p:spPr>
          <a:xfrm>
            <a:off x="2628749" y="2730677"/>
            <a:ext cx="822404" cy="725424"/>
          </a:xfrm>
          <a:custGeom>
            <a:avLst/>
            <a:gdLst>
              <a:gd name="connsiteX0" fmla="*/ 0 w 890016"/>
              <a:gd name="connsiteY0" fmla="*/ 725424 h 725424"/>
              <a:gd name="connsiteX1" fmla="*/ 377952 w 890016"/>
              <a:gd name="connsiteY1" fmla="*/ 694944 h 725424"/>
              <a:gd name="connsiteX2" fmla="*/ 640080 w 890016"/>
              <a:gd name="connsiteY2" fmla="*/ 597408 h 725424"/>
              <a:gd name="connsiteX3" fmla="*/ 822960 w 890016"/>
              <a:gd name="connsiteY3" fmla="*/ 268224 h 725424"/>
              <a:gd name="connsiteX4" fmla="*/ 890016 w 890016"/>
              <a:gd name="connsiteY4" fmla="*/ 0 h 72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016" h="725424">
                <a:moveTo>
                  <a:pt x="0" y="725424"/>
                </a:moveTo>
                <a:cubicBezTo>
                  <a:pt x="135636" y="720852"/>
                  <a:pt x="271272" y="716280"/>
                  <a:pt x="377952" y="694944"/>
                </a:cubicBezTo>
                <a:cubicBezTo>
                  <a:pt x="484632" y="673608"/>
                  <a:pt x="565912" y="668528"/>
                  <a:pt x="640080" y="597408"/>
                </a:cubicBezTo>
                <a:cubicBezTo>
                  <a:pt x="714248" y="526288"/>
                  <a:pt x="781304" y="367792"/>
                  <a:pt x="822960" y="268224"/>
                </a:cubicBezTo>
                <a:cubicBezTo>
                  <a:pt x="864616" y="168656"/>
                  <a:pt x="877316" y="84328"/>
                  <a:pt x="890016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Text Box 36">
            <a:extLst>
              <a:ext uri="{FF2B5EF4-FFF2-40B4-BE49-F238E27FC236}">
                <a16:creationId xmlns:a16="http://schemas.microsoft.com/office/drawing/2014/main" id="{3F5D2E70-82CC-035F-B655-14832168E838}"/>
              </a:ext>
            </a:extLst>
          </p:cNvPr>
          <p:cNvSpPr txBox="1"/>
          <p:nvPr/>
        </p:nvSpPr>
        <p:spPr>
          <a:xfrm>
            <a:off x="4650017" y="3168866"/>
            <a:ext cx="348178" cy="2533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0.3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94B6271-D5C6-123B-B223-ED29E3D805A0}"/>
              </a:ext>
            </a:extLst>
          </p:cNvPr>
          <p:cNvCxnSpPr>
            <a:cxnSpLocks/>
          </p:cNvCxnSpPr>
          <p:nvPr/>
        </p:nvCxnSpPr>
        <p:spPr>
          <a:xfrm>
            <a:off x="4900575" y="3274496"/>
            <a:ext cx="86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 Box 36">
            <a:extLst>
              <a:ext uri="{FF2B5EF4-FFF2-40B4-BE49-F238E27FC236}">
                <a16:creationId xmlns:a16="http://schemas.microsoft.com/office/drawing/2014/main" id="{CBA826E9-D5B7-A051-EE1F-D37163C80043}"/>
              </a:ext>
            </a:extLst>
          </p:cNvPr>
          <p:cNvSpPr txBox="1"/>
          <p:nvPr/>
        </p:nvSpPr>
        <p:spPr>
          <a:xfrm>
            <a:off x="4652075" y="2974005"/>
            <a:ext cx="348178" cy="2533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0.6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7F5C047-DB16-BED8-57F0-903E4F2A2225}"/>
              </a:ext>
            </a:extLst>
          </p:cNvPr>
          <p:cNvCxnSpPr>
            <a:cxnSpLocks/>
          </p:cNvCxnSpPr>
          <p:nvPr/>
        </p:nvCxnSpPr>
        <p:spPr>
          <a:xfrm>
            <a:off x="4907873" y="3082340"/>
            <a:ext cx="86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 Box 36">
            <a:extLst>
              <a:ext uri="{FF2B5EF4-FFF2-40B4-BE49-F238E27FC236}">
                <a16:creationId xmlns:a16="http://schemas.microsoft.com/office/drawing/2014/main" id="{E1AE4BCA-E324-3B95-D745-674E5F40D1D1}"/>
              </a:ext>
            </a:extLst>
          </p:cNvPr>
          <p:cNvSpPr txBox="1"/>
          <p:nvPr/>
        </p:nvSpPr>
        <p:spPr>
          <a:xfrm>
            <a:off x="4788150" y="2499517"/>
            <a:ext cx="431532" cy="2533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Risk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6E8490A-3721-C390-EC99-AE6E771C9035}"/>
              </a:ext>
            </a:extLst>
          </p:cNvPr>
          <p:cNvCxnSpPr>
            <a:cxnSpLocks/>
          </p:cNvCxnSpPr>
          <p:nvPr/>
        </p:nvCxnSpPr>
        <p:spPr>
          <a:xfrm flipV="1">
            <a:off x="4956886" y="2694484"/>
            <a:ext cx="0" cy="865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84E6EBA-8D42-955A-827A-9463ADF59B5B}"/>
              </a:ext>
            </a:extLst>
          </p:cNvPr>
          <p:cNvCxnSpPr>
            <a:cxnSpLocks/>
          </p:cNvCxnSpPr>
          <p:nvPr/>
        </p:nvCxnSpPr>
        <p:spPr>
          <a:xfrm>
            <a:off x="4860149" y="3462580"/>
            <a:ext cx="8726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98DD4C4F-F6D4-26DD-5738-99D92010326F}"/>
              </a:ext>
            </a:extLst>
          </p:cNvPr>
          <p:cNvCxnSpPr>
            <a:cxnSpLocks/>
          </p:cNvCxnSpPr>
          <p:nvPr/>
        </p:nvCxnSpPr>
        <p:spPr>
          <a:xfrm>
            <a:off x="5392516" y="3424776"/>
            <a:ext cx="0" cy="73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 Box 36">
            <a:extLst>
              <a:ext uri="{FF2B5EF4-FFF2-40B4-BE49-F238E27FC236}">
                <a16:creationId xmlns:a16="http://schemas.microsoft.com/office/drawing/2014/main" id="{978EA89C-D6F3-9D1D-DBD5-2F662E96B4D3}"/>
              </a:ext>
            </a:extLst>
          </p:cNvPr>
          <p:cNvSpPr txBox="1"/>
          <p:nvPr/>
        </p:nvSpPr>
        <p:spPr>
          <a:xfrm>
            <a:off x="4642753" y="2741893"/>
            <a:ext cx="348178" cy="2533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0.9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6FCE9F47-A824-7DA9-B28B-3EDF84F59422}"/>
              </a:ext>
            </a:extLst>
          </p:cNvPr>
          <p:cNvCxnSpPr>
            <a:cxnSpLocks/>
          </p:cNvCxnSpPr>
          <p:nvPr/>
        </p:nvCxnSpPr>
        <p:spPr>
          <a:xfrm>
            <a:off x="4907873" y="2853974"/>
            <a:ext cx="86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 Box 36">
            <a:extLst>
              <a:ext uri="{FF2B5EF4-FFF2-40B4-BE49-F238E27FC236}">
                <a16:creationId xmlns:a16="http://schemas.microsoft.com/office/drawing/2014/main" id="{08345F2F-66F9-BFCE-6246-494F5BE4CE8E}"/>
              </a:ext>
            </a:extLst>
          </p:cNvPr>
          <p:cNvSpPr txBox="1"/>
          <p:nvPr/>
        </p:nvSpPr>
        <p:spPr>
          <a:xfrm>
            <a:off x="5685758" y="3292770"/>
            <a:ext cx="1203567" cy="47635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Time/ </a:t>
            </a:r>
            <a:br>
              <a:rPr lang="en-MY" sz="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MY" sz="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Number of Repetitions</a:t>
            </a:r>
            <a:endParaRPr lang="en-US" sz="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Text Box 36">
            <a:extLst>
              <a:ext uri="{FF2B5EF4-FFF2-40B4-BE49-F238E27FC236}">
                <a16:creationId xmlns:a16="http://schemas.microsoft.com/office/drawing/2014/main" id="{2C7536CC-26B8-9460-0101-4A2867856987}"/>
              </a:ext>
            </a:extLst>
          </p:cNvPr>
          <p:cNvSpPr txBox="1"/>
          <p:nvPr/>
        </p:nvSpPr>
        <p:spPr>
          <a:xfrm>
            <a:off x="4959416" y="3432124"/>
            <a:ext cx="278703" cy="17961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t1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8" name="Text Box 36">
            <a:extLst>
              <a:ext uri="{FF2B5EF4-FFF2-40B4-BE49-F238E27FC236}">
                <a16:creationId xmlns:a16="http://schemas.microsoft.com/office/drawing/2014/main" id="{3522DC32-F96F-48C7-4751-E95FB822A79D}"/>
              </a:ext>
            </a:extLst>
          </p:cNvPr>
          <p:cNvSpPr txBox="1"/>
          <p:nvPr/>
        </p:nvSpPr>
        <p:spPr>
          <a:xfrm>
            <a:off x="5107904" y="3430104"/>
            <a:ext cx="278703" cy="17961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MY" sz="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9" name="Text Box 36">
            <a:extLst>
              <a:ext uri="{FF2B5EF4-FFF2-40B4-BE49-F238E27FC236}">
                <a16:creationId xmlns:a16="http://schemas.microsoft.com/office/drawing/2014/main" id="{225D4444-3661-FADE-2577-13886BA550CD}"/>
              </a:ext>
            </a:extLst>
          </p:cNvPr>
          <p:cNvSpPr txBox="1"/>
          <p:nvPr/>
        </p:nvSpPr>
        <p:spPr>
          <a:xfrm>
            <a:off x="5269731" y="3434687"/>
            <a:ext cx="278703" cy="17961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MY" sz="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B98487C5-0B64-0681-3FA2-FB7593C1E7CE}"/>
              </a:ext>
            </a:extLst>
          </p:cNvPr>
          <p:cNvCxnSpPr>
            <a:cxnSpLocks/>
          </p:cNvCxnSpPr>
          <p:nvPr/>
        </p:nvCxnSpPr>
        <p:spPr>
          <a:xfrm>
            <a:off x="5238891" y="3424922"/>
            <a:ext cx="0" cy="73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DE59DAE-2154-8002-8F14-2EEC183FC1F2}"/>
              </a:ext>
            </a:extLst>
          </p:cNvPr>
          <p:cNvCxnSpPr>
            <a:cxnSpLocks/>
          </p:cNvCxnSpPr>
          <p:nvPr/>
        </p:nvCxnSpPr>
        <p:spPr>
          <a:xfrm>
            <a:off x="5093364" y="3427544"/>
            <a:ext cx="0" cy="73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2C547F9-2B00-F10A-4E0D-A998D5AEBAD3}"/>
              </a:ext>
            </a:extLst>
          </p:cNvPr>
          <p:cNvCxnSpPr>
            <a:cxnSpLocks/>
          </p:cNvCxnSpPr>
          <p:nvPr/>
        </p:nvCxnSpPr>
        <p:spPr>
          <a:xfrm>
            <a:off x="5014886" y="2853141"/>
            <a:ext cx="378517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A5B033D-EF85-D35D-AFAF-30733F9ECF54}"/>
              </a:ext>
            </a:extLst>
          </p:cNvPr>
          <p:cNvCxnSpPr>
            <a:cxnSpLocks/>
          </p:cNvCxnSpPr>
          <p:nvPr/>
        </p:nvCxnSpPr>
        <p:spPr>
          <a:xfrm>
            <a:off x="5014886" y="3083019"/>
            <a:ext cx="22051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F9457F22-3513-2DE0-1F92-BA8113AD3A3E}"/>
              </a:ext>
            </a:extLst>
          </p:cNvPr>
          <p:cNvCxnSpPr>
            <a:cxnSpLocks/>
          </p:cNvCxnSpPr>
          <p:nvPr/>
        </p:nvCxnSpPr>
        <p:spPr>
          <a:xfrm>
            <a:off x="5003916" y="3274624"/>
            <a:ext cx="8944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B1B6F38-E986-4CB9-FFE7-C65F34A77EF4}"/>
              </a:ext>
            </a:extLst>
          </p:cNvPr>
          <p:cNvCxnSpPr>
            <a:cxnSpLocks/>
          </p:cNvCxnSpPr>
          <p:nvPr/>
        </p:nvCxnSpPr>
        <p:spPr>
          <a:xfrm>
            <a:off x="5393403" y="2852383"/>
            <a:ext cx="0" cy="55439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646E15FA-2A54-8739-89BE-CEE5993F7A1A}"/>
              </a:ext>
            </a:extLst>
          </p:cNvPr>
          <p:cNvCxnSpPr>
            <a:cxnSpLocks/>
          </p:cNvCxnSpPr>
          <p:nvPr/>
        </p:nvCxnSpPr>
        <p:spPr>
          <a:xfrm>
            <a:off x="5238119" y="3083019"/>
            <a:ext cx="0" cy="321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027EE93-8C3D-8D20-65D0-0051097CE777}"/>
              </a:ext>
            </a:extLst>
          </p:cNvPr>
          <p:cNvCxnSpPr>
            <a:cxnSpLocks/>
          </p:cNvCxnSpPr>
          <p:nvPr/>
        </p:nvCxnSpPr>
        <p:spPr>
          <a:xfrm>
            <a:off x="5095269" y="3279268"/>
            <a:ext cx="0" cy="1256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A9A41FA6-5D00-78A6-BB48-EADBC34B0771}"/>
              </a:ext>
            </a:extLst>
          </p:cNvPr>
          <p:cNvCxnSpPr>
            <a:cxnSpLocks/>
          </p:cNvCxnSpPr>
          <p:nvPr/>
        </p:nvCxnSpPr>
        <p:spPr>
          <a:xfrm>
            <a:off x="4959416" y="3220217"/>
            <a:ext cx="433100" cy="0"/>
          </a:xfrm>
          <a:prstGeom prst="line">
            <a:avLst/>
          </a:prstGeom>
          <a:ln w="952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40A091F-C9E1-E46D-ED80-D00AE54CCEE8}"/>
              </a:ext>
            </a:extLst>
          </p:cNvPr>
          <p:cNvCxnSpPr>
            <a:cxnSpLocks/>
          </p:cNvCxnSpPr>
          <p:nvPr/>
        </p:nvCxnSpPr>
        <p:spPr>
          <a:xfrm>
            <a:off x="5626178" y="2908695"/>
            <a:ext cx="119380" cy="0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5B8514D3-AE8D-C12C-368F-98C9ED2314F4}"/>
              </a:ext>
            </a:extLst>
          </p:cNvPr>
          <p:cNvCxnSpPr>
            <a:cxnSpLocks/>
          </p:cNvCxnSpPr>
          <p:nvPr/>
        </p:nvCxnSpPr>
        <p:spPr>
          <a:xfrm>
            <a:off x="5626178" y="2788512"/>
            <a:ext cx="11938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 Box 36">
            <a:extLst>
              <a:ext uri="{FF2B5EF4-FFF2-40B4-BE49-F238E27FC236}">
                <a16:creationId xmlns:a16="http://schemas.microsoft.com/office/drawing/2014/main" id="{885A2271-8105-48E4-F92F-B87DA37E9125}"/>
              </a:ext>
            </a:extLst>
          </p:cNvPr>
          <p:cNvSpPr txBox="1"/>
          <p:nvPr/>
        </p:nvSpPr>
        <p:spPr>
          <a:xfrm>
            <a:off x="5696930" y="2669384"/>
            <a:ext cx="665999" cy="2533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Cumulative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3" name="Text Box 36">
            <a:extLst>
              <a:ext uri="{FF2B5EF4-FFF2-40B4-BE49-F238E27FC236}">
                <a16:creationId xmlns:a16="http://schemas.microsoft.com/office/drawing/2014/main" id="{657B9157-F121-000D-A429-FCD26FD682D8}"/>
              </a:ext>
            </a:extLst>
          </p:cNvPr>
          <p:cNvSpPr txBox="1"/>
          <p:nvPr/>
        </p:nvSpPr>
        <p:spPr>
          <a:xfrm>
            <a:off x="5696930" y="2801345"/>
            <a:ext cx="893403" cy="25337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Non- Cumulative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6" name="Text Box 36">
            <a:extLst>
              <a:ext uri="{FF2B5EF4-FFF2-40B4-BE49-F238E27FC236}">
                <a16:creationId xmlns:a16="http://schemas.microsoft.com/office/drawing/2014/main" id="{8D626ACA-54BB-CD6E-7973-8C00FF1D4E7B}"/>
              </a:ext>
            </a:extLst>
          </p:cNvPr>
          <p:cNvSpPr txBox="1"/>
          <p:nvPr/>
        </p:nvSpPr>
        <p:spPr>
          <a:xfrm>
            <a:off x="3365917" y="2580046"/>
            <a:ext cx="278703" cy="17961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t1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7" name="Text Box 36">
            <a:extLst>
              <a:ext uri="{FF2B5EF4-FFF2-40B4-BE49-F238E27FC236}">
                <a16:creationId xmlns:a16="http://schemas.microsoft.com/office/drawing/2014/main" id="{D7A20AE6-0BEC-9AB6-28FF-ED35B83CE237}"/>
              </a:ext>
            </a:extLst>
          </p:cNvPr>
          <p:cNvSpPr txBox="1"/>
          <p:nvPr/>
        </p:nvSpPr>
        <p:spPr>
          <a:xfrm>
            <a:off x="3218829" y="2556345"/>
            <a:ext cx="278703" cy="17961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MY" sz="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8" name="Text Box 36">
            <a:extLst>
              <a:ext uri="{FF2B5EF4-FFF2-40B4-BE49-F238E27FC236}">
                <a16:creationId xmlns:a16="http://schemas.microsoft.com/office/drawing/2014/main" id="{5F5B0738-D655-53F9-3103-A397F171B661}"/>
              </a:ext>
            </a:extLst>
          </p:cNvPr>
          <p:cNvSpPr txBox="1"/>
          <p:nvPr/>
        </p:nvSpPr>
        <p:spPr>
          <a:xfrm>
            <a:off x="3091658" y="2561630"/>
            <a:ext cx="278703" cy="17961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MY" sz="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sz="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4" name="Table 244">
                <a:extLst>
                  <a:ext uri="{FF2B5EF4-FFF2-40B4-BE49-F238E27FC236}">
                    <a16:creationId xmlns:a16="http://schemas.microsoft.com/office/drawing/2014/main" id="{D2309D48-2FC0-518B-564C-FD7579CEF2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068559"/>
                  </p:ext>
                </p:extLst>
              </p:nvPr>
            </p:nvGraphicFramePr>
            <p:xfrm>
              <a:off x="310966" y="2503968"/>
              <a:ext cx="1908478" cy="12638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197">
                      <a:extLst>
                        <a:ext uri="{9D8B030D-6E8A-4147-A177-3AD203B41FA5}">
                          <a16:colId xmlns:a16="http://schemas.microsoft.com/office/drawing/2014/main" val="2848588764"/>
                        </a:ext>
                      </a:extLst>
                    </a:gridCol>
                    <a:gridCol w="392507">
                      <a:extLst>
                        <a:ext uri="{9D8B030D-6E8A-4147-A177-3AD203B41FA5}">
                          <a16:colId xmlns:a16="http://schemas.microsoft.com/office/drawing/2014/main" val="1506231332"/>
                        </a:ext>
                      </a:extLst>
                    </a:gridCol>
                    <a:gridCol w="529965">
                      <a:extLst>
                        <a:ext uri="{9D8B030D-6E8A-4147-A177-3AD203B41FA5}">
                          <a16:colId xmlns:a16="http://schemas.microsoft.com/office/drawing/2014/main" val="2113178170"/>
                        </a:ext>
                      </a:extLst>
                    </a:gridCol>
                    <a:gridCol w="245809">
                      <a:extLst>
                        <a:ext uri="{9D8B030D-6E8A-4147-A177-3AD203B41FA5}">
                          <a16:colId xmlns:a16="http://schemas.microsoft.com/office/drawing/2014/main" val="2412615904"/>
                        </a:ext>
                      </a:extLst>
                    </a:gridCol>
                  </a:tblGrid>
                  <a:tr h="169403">
                    <a:tc>
                      <a:txBody>
                        <a:bodyPr/>
                        <a:lstStyle/>
                        <a:p>
                          <a:r>
                            <a:rPr lang="en-MY" sz="700" dirty="0">
                              <a:solidFill>
                                <a:schemeClr val="tx1"/>
                              </a:solidFill>
                            </a:rPr>
                            <a:t>Frequency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1010" marR="31010" marT="15506" marB="15506"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MY" sz="700" dirty="0">
                              <a:solidFill>
                                <a:schemeClr val="tx1"/>
                              </a:solidFill>
                            </a:rPr>
                            <a:t>2 repetitions / s</a:t>
                          </a:r>
                          <a:endParaRPr lang="en-US" sz="1800" dirty="0"/>
                        </a:p>
                      </a:txBody>
                      <a:tcPr marL="47710" marR="47710" marT="23856" marB="23856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45085" marR="45085" marT="22543" marB="22543"/>
                    </a:tc>
                    <a:extLst>
                      <a:ext uri="{0D108BD9-81ED-4DB2-BD59-A6C34878D82A}">
                        <a16:rowId xmlns:a16="http://schemas.microsoft.com/office/drawing/2014/main" val="1032685623"/>
                      </a:ext>
                    </a:extLst>
                  </a:tr>
                  <a:tr h="169403">
                    <a:tc>
                      <a:txBody>
                        <a:bodyPr/>
                        <a:lstStyle/>
                        <a:p>
                          <a:r>
                            <a:rPr lang="en-MY" sz="700" b="1" dirty="0">
                              <a:solidFill>
                                <a:schemeClr val="tx1"/>
                              </a:solidFill>
                            </a:rPr>
                            <a:t>Maximum Cycles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1010" marR="31010" marT="15506" marB="15506"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MY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MY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MY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en-MY" sz="7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MY" sz="7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MY" sz="7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MY" sz="7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47710" marR="47710" marT="23856" marB="23856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45085" marR="45085" marT="22543" marB="22543"/>
                    </a:tc>
                    <a:extLst>
                      <a:ext uri="{0D108BD9-81ED-4DB2-BD59-A6C34878D82A}">
                        <a16:rowId xmlns:a16="http://schemas.microsoft.com/office/drawing/2014/main" val="2248031773"/>
                      </a:ext>
                    </a:extLst>
                  </a:tr>
                  <a:tr h="23862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MY" sz="700" b="1" dirty="0">
                              <a:solidFill>
                                <a:schemeClr val="tx1"/>
                              </a:solidFill>
                            </a:rPr>
                            <a:t>Risk %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1010" marR="31010" marT="15506" marB="15506" anchor="ctr"/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en-MY" sz="700" b="1" dirty="0">
                              <a:solidFill>
                                <a:schemeClr val="tx1"/>
                              </a:solidFill>
                            </a:rPr>
                            <a:t>R =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MY" sz="7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Repetitions</m:t>
                              </m:r>
                              <m:r>
                                <a:rPr lang="en-MY" sz="7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MY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MY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MY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oMath>
                          </a14:m>
                          <a:endParaRPr lang="en-US" sz="1800" dirty="0"/>
                        </a:p>
                      </a:txBody>
                      <a:tcPr marL="96765" marR="96765" marT="48382" marB="48382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534330"/>
                      </a:ext>
                    </a:extLst>
                  </a:tr>
                  <a:tr h="169403">
                    <a:tc rowSpan="4">
                      <a:txBody>
                        <a:bodyPr/>
                        <a:lstStyle/>
                        <a:p>
                          <a:pPr algn="ctr"/>
                          <a:endParaRPr lang="en-MY" sz="7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MY" sz="7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MY" sz="700" b="1" dirty="0">
                              <a:solidFill>
                                <a:schemeClr val="tx1"/>
                              </a:solidFill>
                            </a:rPr>
                            <a:t>s = constant</a:t>
                          </a:r>
                        </a:p>
                        <a:p>
                          <a:pPr algn="ctr"/>
                          <a:endParaRPr lang="en-MY" sz="7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MY" sz="700" b="1" dirty="0">
                              <a:solidFill>
                                <a:schemeClr val="tx1"/>
                              </a:solidFill>
                            </a:rPr>
                            <a:t>*** s is stress %</a:t>
                          </a:r>
                          <a:endParaRPr lang="en-US" sz="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47710" marR="47710" marT="23856" marB="23856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MY" sz="700" dirty="0">
                              <a:solidFill>
                                <a:schemeClr val="tx1"/>
                              </a:solidFill>
                            </a:rPr>
                            <a:t>Time (s)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1010" marR="31010" marT="15506" marB="15506"/>
                    </a:tc>
                    <a:tc>
                      <a:txBody>
                        <a:bodyPr/>
                        <a:lstStyle/>
                        <a:p>
                          <a:r>
                            <a:rPr lang="en-MY" sz="70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US" sz="1200" dirty="0"/>
                        </a:p>
                      </a:txBody>
                      <a:tcPr marL="31010" marR="31010" marT="15506" marB="15506"/>
                    </a:tc>
                    <a:tc>
                      <a:txBody>
                        <a:bodyPr/>
                        <a:lstStyle/>
                        <a:p>
                          <a:r>
                            <a:rPr lang="en-MY" sz="700" dirty="0">
                              <a:solidFill>
                                <a:schemeClr val="tx1"/>
                              </a:solidFill>
                            </a:rPr>
                            <a:t>Risk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1010" marR="31010" marT="15506" marB="15506"/>
                    </a:tc>
                    <a:extLst>
                      <a:ext uri="{0D108BD9-81ED-4DB2-BD59-A6C34878D82A}">
                        <a16:rowId xmlns:a16="http://schemas.microsoft.com/office/drawing/2014/main" val="1108501931"/>
                      </a:ext>
                    </a:extLst>
                  </a:tr>
                  <a:tr h="169403">
                    <a:tc vMerge="1"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45085" marR="45085" marT="22543" marB="2254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1</a:t>
                          </a:r>
                          <a:endParaRPr lang="en-US" sz="7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2</a:t>
                          </a:r>
                          <a:endParaRPr lang="en-US" sz="12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0.3</a:t>
                          </a:r>
                        </a:p>
                      </a:txBody>
                      <a:tcPr marL="31010" marR="31010" marT="15506" marB="15506" anchor="ctr"/>
                    </a:tc>
                    <a:extLst>
                      <a:ext uri="{0D108BD9-81ED-4DB2-BD59-A6C34878D82A}">
                        <a16:rowId xmlns:a16="http://schemas.microsoft.com/office/drawing/2014/main" val="4097307748"/>
                      </a:ext>
                    </a:extLst>
                  </a:tr>
                  <a:tr h="169403">
                    <a:tc vMerge="1"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45085" marR="45085" marT="22543" marB="2254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2</a:t>
                          </a:r>
                          <a:endParaRPr lang="en-US" sz="7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4</a:t>
                          </a:r>
                          <a:endParaRPr lang="en-US" sz="12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0.6</a:t>
                          </a:r>
                          <a:endParaRPr lang="en-US" sz="700" dirty="0"/>
                        </a:p>
                      </a:txBody>
                      <a:tcPr marL="31010" marR="31010" marT="15506" marB="15506" anchor="ctr"/>
                    </a:tc>
                    <a:extLst>
                      <a:ext uri="{0D108BD9-81ED-4DB2-BD59-A6C34878D82A}">
                        <a16:rowId xmlns:a16="http://schemas.microsoft.com/office/drawing/2014/main" val="1010468507"/>
                      </a:ext>
                    </a:extLst>
                  </a:tr>
                  <a:tr h="169403">
                    <a:tc vMerge="1"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45085" marR="45085" marT="22543" marB="2254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3</a:t>
                          </a:r>
                          <a:endParaRPr lang="en-US" sz="7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6</a:t>
                          </a:r>
                          <a:endParaRPr lang="en-US" sz="12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0.9</a:t>
                          </a:r>
                          <a:endParaRPr lang="en-US" sz="700" dirty="0"/>
                        </a:p>
                      </a:txBody>
                      <a:tcPr marL="31010" marR="31010" marT="15506" marB="15506" anchor="ctr"/>
                    </a:tc>
                    <a:extLst>
                      <a:ext uri="{0D108BD9-81ED-4DB2-BD59-A6C34878D82A}">
                        <a16:rowId xmlns:a16="http://schemas.microsoft.com/office/drawing/2014/main" val="1915746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4" name="Table 244">
                <a:extLst>
                  <a:ext uri="{FF2B5EF4-FFF2-40B4-BE49-F238E27FC236}">
                    <a16:creationId xmlns:a16="http://schemas.microsoft.com/office/drawing/2014/main" id="{D2309D48-2FC0-518B-564C-FD7579CEF2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068559"/>
                  </p:ext>
                </p:extLst>
              </p:nvPr>
            </p:nvGraphicFramePr>
            <p:xfrm>
              <a:off x="310966" y="2503968"/>
              <a:ext cx="1908478" cy="12638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197">
                      <a:extLst>
                        <a:ext uri="{9D8B030D-6E8A-4147-A177-3AD203B41FA5}">
                          <a16:colId xmlns:a16="http://schemas.microsoft.com/office/drawing/2014/main" val="2848588764"/>
                        </a:ext>
                      </a:extLst>
                    </a:gridCol>
                    <a:gridCol w="392507">
                      <a:extLst>
                        <a:ext uri="{9D8B030D-6E8A-4147-A177-3AD203B41FA5}">
                          <a16:colId xmlns:a16="http://schemas.microsoft.com/office/drawing/2014/main" val="1506231332"/>
                        </a:ext>
                      </a:extLst>
                    </a:gridCol>
                    <a:gridCol w="529965">
                      <a:extLst>
                        <a:ext uri="{9D8B030D-6E8A-4147-A177-3AD203B41FA5}">
                          <a16:colId xmlns:a16="http://schemas.microsoft.com/office/drawing/2014/main" val="2113178170"/>
                        </a:ext>
                      </a:extLst>
                    </a:gridCol>
                    <a:gridCol w="245809">
                      <a:extLst>
                        <a:ext uri="{9D8B030D-6E8A-4147-A177-3AD203B41FA5}">
                          <a16:colId xmlns:a16="http://schemas.microsoft.com/office/drawing/2014/main" val="2412615904"/>
                        </a:ext>
                      </a:extLst>
                    </a:gridCol>
                  </a:tblGrid>
                  <a:tr h="169403">
                    <a:tc>
                      <a:txBody>
                        <a:bodyPr/>
                        <a:lstStyle/>
                        <a:p>
                          <a:r>
                            <a:rPr lang="en-MY" sz="700" dirty="0">
                              <a:solidFill>
                                <a:schemeClr val="tx1"/>
                              </a:solidFill>
                            </a:rPr>
                            <a:t>Frequency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1010" marR="31010" marT="15506" marB="15506"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MY" sz="700" dirty="0">
                              <a:solidFill>
                                <a:schemeClr val="tx1"/>
                              </a:solidFill>
                            </a:rPr>
                            <a:t>2 repetitions / s</a:t>
                          </a:r>
                          <a:endParaRPr lang="en-US" sz="1800" dirty="0"/>
                        </a:p>
                      </a:txBody>
                      <a:tcPr marL="47710" marR="47710" marT="23856" marB="23856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45085" marR="45085" marT="22543" marB="22543"/>
                    </a:tc>
                    <a:extLst>
                      <a:ext uri="{0D108BD9-81ED-4DB2-BD59-A6C34878D82A}">
                        <a16:rowId xmlns:a16="http://schemas.microsoft.com/office/drawing/2014/main" val="1032685623"/>
                      </a:ext>
                    </a:extLst>
                  </a:tr>
                  <a:tr h="169403">
                    <a:tc>
                      <a:txBody>
                        <a:bodyPr/>
                        <a:lstStyle/>
                        <a:p>
                          <a:pPr/>
                          <a:r>
                            <a:rPr lang="en-MY" sz="700" b="1" dirty="0">
                              <a:solidFill>
                                <a:schemeClr val="tx1"/>
                              </a:solidFill>
                            </a:rPr>
                            <a:t>Maximum Cycles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1010" marR="31010" marT="15506" marB="15506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710" marR="47710" marT="23856" marB="23856">
                        <a:blipFill>
                          <a:blip r:embed="rId13"/>
                          <a:stretch>
                            <a:fillRect l="-64583" t="-107143" r="-2083" b="-5607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45085" marR="45085" marT="22543" marB="22543"/>
                    </a:tc>
                    <a:extLst>
                      <a:ext uri="{0D108BD9-81ED-4DB2-BD59-A6C34878D82A}">
                        <a16:rowId xmlns:a16="http://schemas.microsoft.com/office/drawing/2014/main" val="2248031773"/>
                      </a:ext>
                    </a:extLst>
                  </a:tr>
                  <a:tr h="2473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MY" sz="700" b="1" dirty="0">
                              <a:solidFill>
                                <a:schemeClr val="tx1"/>
                              </a:solidFill>
                            </a:rPr>
                            <a:t>Risk %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1010" marR="31010" marT="15506" marB="15506" anchor="ctr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6765" marR="96765" marT="48382" marB="48382" anchor="ctr">
                        <a:blipFill>
                          <a:blip r:embed="rId13"/>
                          <a:stretch>
                            <a:fillRect l="-64583" t="-141463" r="-2083" b="-2829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534330"/>
                      </a:ext>
                    </a:extLst>
                  </a:tr>
                  <a:tr h="169403">
                    <a:tc rowSpan="4">
                      <a:txBody>
                        <a:bodyPr/>
                        <a:lstStyle/>
                        <a:p>
                          <a:pPr algn="ctr"/>
                          <a:endParaRPr lang="en-MY" sz="7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MY" sz="7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MY" sz="700" b="1" dirty="0">
                              <a:solidFill>
                                <a:schemeClr val="tx1"/>
                              </a:solidFill>
                            </a:rPr>
                            <a:t>s = constant</a:t>
                          </a:r>
                        </a:p>
                        <a:p>
                          <a:pPr algn="ctr"/>
                          <a:endParaRPr lang="en-MY" sz="7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MY" sz="700" b="1" dirty="0">
                              <a:solidFill>
                                <a:schemeClr val="tx1"/>
                              </a:solidFill>
                            </a:rPr>
                            <a:t>*** s is stress %</a:t>
                          </a:r>
                          <a:endParaRPr lang="en-US" sz="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47710" marR="47710" marT="23856" marB="23856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MY" sz="700" dirty="0">
                              <a:solidFill>
                                <a:schemeClr val="tx1"/>
                              </a:solidFill>
                            </a:rPr>
                            <a:t>Time (s)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1010" marR="31010" marT="15506" marB="15506"/>
                    </a:tc>
                    <a:tc>
                      <a:txBody>
                        <a:bodyPr/>
                        <a:lstStyle/>
                        <a:p>
                          <a:r>
                            <a:rPr lang="en-MY" sz="70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US" sz="1200" dirty="0"/>
                        </a:p>
                      </a:txBody>
                      <a:tcPr marL="31010" marR="31010" marT="15506" marB="15506"/>
                    </a:tc>
                    <a:tc>
                      <a:txBody>
                        <a:bodyPr/>
                        <a:lstStyle/>
                        <a:p>
                          <a:r>
                            <a:rPr lang="en-MY" sz="700" dirty="0">
                              <a:solidFill>
                                <a:schemeClr val="tx1"/>
                              </a:solidFill>
                            </a:rPr>
                            <a:t>Risk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1010" marR="31010" marT="15506" marB="15506"/>
                    </a:tc>
                    <a:extLst>
                      <a:ext uri="{0D108BD9-81ED-4DB2-BD59-A6C34878D82A}">
                        <a16:rowId xmlns:a16="http://schemas.microsoft.com/office/drawing/2014/main" val="1108501931"/>
                      </a:ext>
                    </a:extLst>
                  </a:tr>
                  <a:tr h="169403">
                    <a:tc vMerge="1"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45085" marR="45085" marT="22543" marB="2254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1</a:t>
                          </a:r>
                          <a:endParaRPr lang="en-US" sz="7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2</a:t>
                          </a:r>
                          <a:endParaRPr lang="en-US" sz="12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0.3</a:t>
                          </a:r>
                        </a:p>
                      </a:txBody>
                      <a:tcPr marL="31010" marR="31010" marT="15506" marB="15506" anchor="ctr"/>
                    </a:tc>
                    <a:extLst>
                      <a:ext uri="{0D108BD9-81ED-4DB2-BD59-A6C34878D82A}">
                        <a16:rowId xmlns:a16="http://schemas.microsoft.com/office/drawing/2014/main" val="4097307748"/>
                      </a:ext>
                    </a:extLst>
                  </a:tr>
                  <a:tr h="169403">
                    <a:tc vMerge="1"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45085" marR="45085" marT="22543" marB="2254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2</a:t>
                          </a:r>
                          <a:endParaRPr lang="en-US" sz="7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4</a:t>
                          </a:r>
                          <a:endParaRPr lang="en-US" sz="12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0.6</a:t>
                          </a:r>
                          <a:endParaRPr lang="en-US" sz="700" dirty="0"/>
                        </a:p>
                      </a:txBody>
                      <a:tcPr marL="31010" marR="31010" marT="15506" marB="15506" anchor="ctr"/>
                    </a:tc>
                    <a:extLst>
                      <a:ext uri="{0D108BD9-81ED-4DB2-BD59-A6C34878D82A}">
                        <a16:rowId xmlns:a16="http://schemas.microsoft.com/office/drawing/2014/main" val="1010468507"/>
                      </a:ext>
                    </a:extLst>
                  </a:tr>
                  <a:tr h="169403">
                    <a:tc vMerge="1"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45085" marR="45085" marT="22543" marB="2254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3</a:t>
                          </a:r>
                          <a:endParaRPr lang="en-US" sz="7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6</a:t>
                          </a:r>
                          <a:endParaRPr lang="en-US" sz="1200" dirty="0"/>
                        </a:p>
                      </a:txBody>
                      <a:tcPr marL="31010" marR="31010" marT="15506" marB="1550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700" dirty="0"/>
                            <a:t>0.9</a:t>
                          </a:r>
                          <a:endParaRPr lang="en-US" sz="700" dirty="0"/>
                        </a:p>
                      </a:txBody>
                      <a:tcPr marL="31010" marR="31010" marT="15506" marB="15506" anchor="ctr"/>
                    </a:tc>
                    <a:extLst>
                      <a:ext uri="{0D108BD9-81ED-4DB2-BD59-A6C34878D82A}">
                        <a16:rowId xmlns:a16="http://schemas.microsoft.com/office/drawing/2014/main" val="191574629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A054AD3-A9C8-1714-7333-316FC45047BD}"/>
              </a:ext>
            </a:extLst>
          </p:cNvPr>
          <p:cNvCxnSpPr/>
          <p:nvPr/>
        </p:nvCxnSpPr>
        <p:spPr>
          <a:xfrm>
            <a:off x="87630" y="4084525"/>
            <a:ext cx="66827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9" name="Picture 268" descr="A person standing next to 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B3CBD930-9AE6-B37F-B039-C895CB96201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4" y="4397356"/>
            <a:ext cx="984506" cy="1002086"/>
          </a:xfrm>
          <a:prstGeom prst="rect">
            <a:avLst/>
          </a:prstGeom>
          <a:noFill/>
        </p:spPr>
      </p:pic>
      <p:sp>
        <p:nvSpPr>
          <p:cNvPr id="270" name="Text Box 25">
            <a:extLst>
              <a:ext uri="{FF2B5EF4-FFF2-40B4-BE49-F238E27FC236}">
                <a16:creationId xmlns:a16="http://schemas.microsoft.com/office/drawing/2014/main" id="{F113BB6A-8007-C158-1785-4EBE1328ED19}"/>
              </a:ext>
            </a:extLst>
          </p:cNvPr>
          <p:cNvSpPr txBox="1"/>
          <p:nvPr/>
        </p:nvSpPr>
        <p:spPr>
          <a:xfrm>
            <a:off x="1678249" y="4507750"/>
            <a:ext cx="1424940" cy="58807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05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Marker-based</a:t>
            </a:r>
            <a:endParaRPr lang="en-US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MY" sz="105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Suit is required</a:t>
            </a:r>
            <a:endParaRPr lang="en-US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40C026E3-3BC0-F1C6-D4E1-4D4025035238}"/>
              </a:ext>
            </a:extLst>
          </p:cNvPr>
          <p:cNvGrpSpPr/>
          <p:nvPr/>
        </p:nvGrpSpPr>
        <p:grpSpPr>
          <a:xfrm>
            <a:off x="3590452" y="4385400"/>
            <a:ext cx="795351" cy="1075709"/>
            <a:chOff x="0" y="0"/>
            <a:chExt cx="839470" cy="1135380"/>
          </a:xfrm>
          <a:noFill/>
        </p:grpSpPr>
        <p:pic>
          <p:nvPicPr>
            <p:cNvPr id="272" name="Picture 27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9EF9D40-DD2F-8CBE-B241-CCA0BAF22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7510" cy="1135380"/>
            </a:xfrm>
            <a:prstGeom prst="rect">
              <a:avLst/>
            </a:prstGeom>
            <a:grpFill/>
          </p:spPr>
        </p:pic>
        <p:pic>
          <p:nvPicPr>
            <p:cNvPr id="273" name="Picture 272" descr="Chart, line chart&#10;&#10;Description automatically generated">
              <a:extLst>
                <a:ext uri="{FF2B5EF4-FFF2-40B4-BE49-F238E27FC236}">
                  <a16:creationId xmlns:a16="http://schemas.microsoft.com/office/drawing/2014/main" id="{9EE9C452-391A-5862-1586-E1DB5995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" y="0"/>
              <a:ext cx="443230" cy="1135380"/>
            </a:xfrm>
            <a:prstGeom prst="rect">
              <a:avLst/>
            </a:prstGeom>
            <a:grpFill/>
          </p:spPr>
        </p:pic>
      </p:grpSp>
      <p:sp>
        <p:nvSpPr>
          <p:cNvPr id="274" name="Text Box 31">
            <a:extLst>
              <a:ext uri="{FF2B5EF4-FFF2-40B4-BE49-F238E27FC236}">
                <a16:creationId xmlns:a16="http://schemas.microsoft.com/office/drawing/2014/main" id="{79B684AD-D706-E4CA-1699-4C320DDD9027}"/>
              </a:ext>
            </a:extLst>
          </p:cNvPr>
          <p:cNvSpPr txBox="1"/>
          <p:nvPr/>
        </p:nvSpPr>
        <p:spPr>
          <a:xfrm>
            <a:off x="4537978" y="4457883"/>
            <a:ext cx="1708179" cy="5791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05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Marker-less</a:t>
            </a:r>
            <a:endParaRPr lang="en-US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MY" sz="105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Suit is </a:t>
            </a:r>
            <a:r>
              <a:rPr lang="en-MY" sz="105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MY" sz="105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required</a:t>
            </a:r>
            <a:endParaRPr lang="en-US" sz="105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4" name="Arrow: Right 313">
            <a:extLst>
              <a:ext uri="{FF2B5EF4-FFF2-40B4-BE49-F238E27FC236}">
                <a16:creationId xmlns:a16="http://schemas.microsoft.com/office/drawing/2014/main" id="{FD633596-EB0A-3AAF-4C3A-0B8698B2DCE7}"/>
              </a:ext>
            </a:extLst>
          </p:cNvPr>
          <p:cNvSpPr/>
          <p:nvPr/>
        </p:nvSpPr>
        <p:spPr>
          <a:xfrm>
            <a:off x="4114976" y="3056369"/>
            <a:ext cx="434867" cy="170436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Text Box 36">
            <a:extLst>
              <a:ext uri="{FF2B5EF4-FFF2-40B4-BE49-F238E27FC236}">
                <a16:creationId xmlns:a16="http://schemas.microsoft.com/office/drawing/2014/main" id="{E6ED4936-55D6-FA99-05A4-A0F662852DA9}"/>
              </a:ext>
            </a:extLst>
          </p:cNvPr>
          <p:cNvSpPr txBox="1"/>
          <p:nvPr/>
        </p:nvSpPr>
        <p:spPr>
          <a:xfrm>
            <a:off x="3190744" y="3668724"/>
            <a:ext cx="2655701" cy="340416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8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Non-cumulative method treats every cycle independently,</a:t>
            </a:r>
            <a:br>
              <a:rPr lang="en-MY" sz="8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MY" sz="8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cumulative method considers the previous repetitions </a:t>
            </a:r>
            <a:endParaRPr lang="en-US" sz="800" b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4" name="Text Box 21">
            <a:extLst>
              <a:ext uri="{FF2B5EF4-FFF2-40B4-BE49-F238E27FC236}">
                <a16:creationId xmlns:a16="http://schemas.microsoft.com/office/drawing/2014/main" id="{D8D67790-977E-DEE3-3165-7132489C7A4E}"/>
              </a:ext>
            </a:extLst>
          </p:cNvPr>
          <p:cNvSpPr txBox="1"/>
          <p:nvPr/>
        </p:nvSpPr>
        <p:spPr>
          <a:xfrm>
            <a:off x="215538" y="4104077"/>
            <a:ext cx="6682740" cy="23201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07000"/>
              </a:lnSpc>
              <a:buFont typeface="+mj-lt"/>
              <a:buAutoNum type="arabicPeriod" startAt="2"/>
            </a:pPr>
            <a:r>
              <a:rPr lang="en-MY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Marker-based technique has more complex set up, but vision-based technique based only on image features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{4B635E9C-9ADC-46EF-8092-8C057F17A0B7}tf10081922_win32</Template>
  <TotalTime>3269</TotalTime>
  <Words>321</Words>
  <Application>Microsoft Office PowerPoint</Application>
  <PresentationFormat>A4 Paper (210x297 mm)</PresentationFormat>
  <Paragraphs>75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Cambria Math</vt:lpstr>
      <vt:lpstr>Quire Sans Pro Light</vt:lpstr>
      <vt:lpstr>Symbol</vt:lpstr>
      <vt:lpstr>Times New Roman</vt:lpstr>
      <vt:lpstr>Tisa Offc Serif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#LOR WEN SIN#</dc:creator>
  <cp:lastModifiedBy>#LOR WEN SIN#</cp:lastModifiedBy>
  <cp:revision>7</cp:revision>
  <dcterms:created xsi:type="dcterms:W3CDTF">2023-01-02T08:28:34Z</dcterms:created>
  <dcterms:modified xsi:type="dcterms:W3CDTF">2023-01-13T14:46:15Z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